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</p:sldIdLst>
  <p:sldSz cx="12192000" cy="6858000"/>
  <p:notesSz cx="6858000" cy="9144000"/>
  <p:embeddedFontLst>
    <p:embeddedFont>
      <p:font typeface="微软雅黑" panose="020B0503020204020204" charset="-122"/>
      <p:regular r:id="rId9"/>
    </p:embeddedFont>
    <p:embeddedFont>
      <p:font typeface="等线 Light" panose="02010600030101010101" charset="-122"/>
      <p:regular r:id="rId10"/>
    </p:embeddedFont>
    <p:embeddedFont>
      <p:font typeface="等线" panose="02010600030101010101" charset="-122"/>
      <p:regular r:id="rId11"/>
    </p:embeddedFont>
    <p:embeddedFont>
      <p:font typeface="Calibri" panose="020F0502020204030204" charset="0"/>
      <p:regular r:id="rId12"/>
      <p:bold r:id="rId13"/>
      <p:italic r:id="rId14"/>
      <p:boldItalic r:id="rId15"/>
    </p:embeddedFont>
  </p:embeddedFontLst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3" userDrawn="1">
          <p15:clr>
            <a:srgbClr val="A4A3A4"/>
          </p15:clr>
        </p15:guide>
        <p15:guide id="2" pos="1542" userDrawn="1">
          <p15:clr>
            <a:srgbClr val="A4A3A4"/>
          </p15:clr>
        </p15:guide>
        <p15:guide id="3" pos="7468" userDrawn="1">
          <p15:clr>
            <a:srgbClr val="A4A3A4"/>
          </p15:clr>
        </p15:guide>
        <p15:guide id="4" orient="horz" pos="416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" initials="s" lastIdx="1" clrIdx="0"/>
  <p:cmAuthor id="1" name="谢杏" initials="XX" lastIdx="4" clrIdx="0"/>
  <p:cmAuthor id="2" name="赵飞" initials="c" lastIdx="15" clrIdx="1"/>
  <p:cmAuthor id="3" name="shawn dong" initials="sd" lastIdx="2" clrIdx="2"/>
  <p:cmAuthor id="4" name="Gu, Yi (ES-CMS-BJ)" initials="GY(" lastIdx="1" clrIdx="3"/>
  <p:cmAuthor id="5" name="洪文静" initials="洪" lastIdx="1" clrIdx="1"/>
  <p:cmAuthor id="6" name="guoxx" initials="g" lastIdx="2" clrIdx="8"/>
  <p:cmAuthor id="7" name="PJ Landwehrle" initials="P" lastIdx="10" clrIdx="3"/>
  <p:cmAuthor id="8" name="Steve Thorne" initials="S" lastIdx="2" clrIdx="4"/>
  <p:cmAuthor id="9" name="smkhan" initials="s" lastIdx="6" clrIdx="5"/>
  <p:cmAuthor id="10" name="李超（IT）" initials="L" lastIdx="1" clrIdx="9"/>
  <p:cmAuthor id="11" name="朱磊" initials="朱" lastIdx="2" clrIdx="10"/>
  <p:cmAuthor id="14" name="李岩（IT）" initials="李" lastIdx="2" clrIdx="13"/>
  <p:cmAuthor id="15" name="13686" initials="1" lastIdx="1" clrIdx="14"/>
  <p:cmAuthor id="20" name="作者" initials="A" lastIdx="0" clrIdx="2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0000"/>
    <a:srgbClr val="E3E4E7"/>
    <a:srgbClr val="4472C4"/>
    <a:srgbClr val="48A088"/>
    <a:srgbClr val="3161E7"/>
    <a:srgbClr val="F1FBFF"/>
    <a:srgbClr val="19ABEB"/>
    <a:srgbClr val="08BAF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39"/>
    <p:restoredTop sz="94635"/>
  </p:normalViewPr>
  <p:slideViewPr>
    <p:cSldViewPr snapToGrid="0" snapToObjects="1" showGuides="1">
      <p:cViewPr>
        <p:scale>
          <a:sx n="100" d="100"/>
          <a:sy n="100" d="100"/>
        </p:scale>
        <p:origin x="954" y="228"/>
      </p:cViewPr>
      <p:guideLst>
        <p:guide orient="horz" pos="1463"/>
        <p:guide pos="1542"/>
        <p:guide pos="7468"/>
        <p:guide orient="horz" pos="41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Relationship Id="rId15" Type="http://schemas.openxmlformats.org/officeDocument/2006/relationships/font" Target="fonts/font7.fntdata"/><Relationship Id="rId16" Type="http://schemas.openxmlformats.org/officeDocument/2006/relationships/tags" Target="tags/tag10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" Type="http://schemas.openxmlformats.org/officeDocument/2006/relationships/theme" Target="theme/theme1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" Type="http://schemas.openxmlformats.org/officeDocument/2006/relationships/notesMaster" Target="notesMasters/notesMaster1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slide" Target="slides/slide19.xml"/><Relationship Id="rId36" Type="http://schemas.openxmlformats.org/officeDocument/2006/relationships/slide" Target="slides/slide20.xml"/><Relationship Id="rId37" Type="http://schemas.openxmlformats.org/officeDocument/2006/relationships/slide" Target="slides/slide21.xml"/><Relationship Id="rId38" Type="http://schemas.openxmlformats.org/officeDocument/2006/relationships/slide" Target="slides/slide22.xml"/><Relationship Id="rId39" Type="http://schemas.openxmlformats.org/officeDocument/2006/relationships/slide" Target="slides/slide23.xml"/><Relationship Id="rId4" Type="http://schemas.openxmlformats.org/officeDocument/2006/relationships/handoutMaster" Target="handoutMasters/handoutMaster1.xml"/><Relationship Id="rId40" Type="http://schemas.openxmlformats.org/officeDocument/2006/relationships/slide" Target="slides/slide24.xml"/><Relationship Id="rId41" Type="http://schemas.openxmlformats.org/officeDocument/2006/relationships/slide" Target="slides/slide25.xml"/><Relationship Id="rId42" Type="http://schemas.openxmlformats.org/officeDocument/2006/relationships/slide" Target="slides/slide26.xml"/><Relationship Id="rId43" Type="http://schemas.openxmlformats.org/officeDocument/2006/relationships/slide" Target="slides/slide27.xml"/><Relationship Id="rId44" Type="http://schemas.openxmlformats.org/officeDocument/2006/relationships/slide" Target="slides/slide28.xml"/><Relationship Id="rId45" Type="http://schemas.openxmlformats.org/officeDocument/2006/relationships/slide" Target="slides/slide29.xml"/><Relationship Id="rId46" Type="http://schemas.openxmlformats.org/officeDocument/2006/relationships/slide" Target="slides/slide30.xml"/><Relationship Id="rId47" Type="http://schemas.openxmlformats.org/officeDocument/2006/relationships/slide" Target="slides/slide31.xml"/><Relationship Id="rId48" Type="http://schemas.openxmlformats.org/officeDocument/2006/relationships/slide" Target="slides/slide32.xml"/><Relationship Id="rId49" Type="http://schemas.openxmlformats.org/officeDocument/2006/relationships/slide" Target="slides/slide3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ableStyles" Target="tableStyles.xml"/><Relationship Id="rId8" Type="http://schemas.openxmlformats.org/officeDocument/2006/relationships/commentAuthors" Target="commentAuthors.xml"/><Relationship Id="rId9" Type="http://schemas.openxmlformats.org/officeDocument/2006/relationships/font" Target="fonts/font1.fntdata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tags" Target="../tags/tag1.xml"/><Relationship Id="rId4" Type="http://schemas.openxmlformats.org/officeDocument/2006/relationships/image" Target="../media/image2.png"/><Relationship Id="rId5" Type="http://schemas.openxmlformats.org/officeDocument/2006/relationships/tags" Target="../tags/tag2.xml"/><Relationship Id="rId6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3" Type="http://schemas.openxmlformats.org/officeDocument/2006/relationships/image" Target="../media/image5.png"/><Relationship Id="rId4" Type="http://schemas.openxmlformats.org/officeDocument/2006/relationships/tags" Target="../tags/tag7.xml"/><Relationship Id="rId5" Type="http://schemas.openxmlformats.org/officeDocument/2006/relationships/image" Target="../media/image6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tags" Target="../tags/tag8.xml"/><Relationship Id="rId4" Type="http://schemas.openxmlformats.org/officeDocument/2006/relationships/image" Target="../media/image7.png"/><Relationship Id="rId5" Type="http://schemas.openxmlformats.org/officeDocument/2006/relationships/tags" Target="../tags/tag9.xml"/><Relationship Id="rId6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内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3"/>
          <p:cNvCxnSpPr/>
          <p:nvPr userDrawn="1"/>
        </p:nvCxnSpPr>
        <p:spPr>
          <a:xfrm>
            <a:off x="233045" y="697865"/>
            <a:ext cx="117792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0865" y="-21590"/>
            <a:ext cx="10515600" cy="905510"/>
          </a:xfrm>
        </p:spPr>
        <p:txBody>
          <a:bodyPr/>
          <a:lstStyle>
            <a:lvl1pPr algn="r"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汉仪雪君体简" panose="02010600000101010101" charset="-122"/>
                <a:ea typeface="汉仪雪君体简" panose="0201060000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17" name="wps稻壳儿佳誉设计_10" descr="1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0549255" y="-198120"/>
            <a:ext cx="1776730" cy="125920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208915" y="758825"/>
            <a:ext cx="11803380" cy="930910"/>
            <a:chOff x="329" y="1195"/>
            <a:chExt cx="18588" cy="1466"/>
          </a:xfrm>
        </p:grpSpPr>
        <p:sp>
          <p:nvSpPr>
            <p:cNvPr id="11" name="矩形 10"/>
            <p:cNvSpPr/>
            <p:nvPr userDrawn="1"/>
          </p:nvSpPr>
          <p:spPr>
            <a:xfrm>
              <a:off x="329" y="1195"/>
              <a:ext cx="18588" cy="1466"/>
            </a:xfrm>
            <a:prstGeom prst="rect">
              <a:avLst/>
            </a:prstGeom>
            <a:solidFill>
              <a:schemeClr val="bg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" name="wps稻壳儿佳誉设计_4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16789" y="1195"/>
              <a:ext cx="2128" cy="131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封面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 descr="7b0a20202020227461726765744d6f64756c65223a202270726f636573734f6e6c696e65466f6e7473220a7d0a"/>
          <p:cNvSpPr>
            <a:spLocks noGrp="1"/>
          </p:cNvSpPr>
          <p:nvPr>
            <p:ph type="title" hasCustomPrompt="1"/>
          </p:nvPr>
        </p:nvSpPr>
        <p:spPr>
          <a:xfrm>
            <a:off x="4468495" y="0"/>
            <a:ext cx="3094355" cy="6858000"/>
          </a:xfrm>
          <a:prstGeom prst="rect">
            <a:avLst/>
          </a:prstGeom>
        </p:spPr>
        <p:txBody>
          <a:bodyPr vert="eaVer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5000" b="1">
                <a:solidFill>
                  <a:schemeClr val="tx1">
                    <a:lumMod val="95000"/>
                    <a:lumOff val="5000"/>
                  </a:schemeClr>
                </a:solidFill>
                <a:latin typeface="汉仪雪君体简" panose="02010600000101010101" charset="-122"/>
                <a:ea typeface="汉仪雪君体简" panose="02010600000101010101" charset="-122"/>
                <a:cs typeface="汉仪雪君体简" panose="02010600000101010101" charset="-122"/>
                <a:sym typeface="汉仪雪君体简" panose="02010600000101010101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br>
              <a:rPr kumimoji="1" lang="en-US" altLang="zh-CN" dirty="0"/>
            </a:br>
            <a:r>
              <a:rPr kumimoji="1" lang="zh-CN" altLang="en-US" dirty="0"/>
              <a:t>单击此处编辑母版标题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2808605" y="575310"/>
            <a:ext cx="757555" cy="4885690"/>
          </a:xfrm>
          <a:prstGeom prst="rect">
            <a:avLst/>
          </a:prstGeom>
        </p:spPr>
        <p:txBody>
          <a:bodyPr vert="eaVert">
            <a:no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汉仪雪君体简" panose="02010600000101010101" charset="-122"/>
                <a:ea typeface="汉仪雪君体简" panose="02010600000101010101" charset="-122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kumimoji="1" lang="zh-CN" altLang="en-US" dirty="0"/>
              <a:t>单击此处编辑文字</a:t>
            </a:r>
            <a:endParaRPr kumimoji="1" lang="zh-CN" altLang="en-US" dirty="0"/>
          </a:p>
        </p:txBody>
      </p:sp>
      <p:grpSp>
        <p:nvGrpSpPr>
          <p:cNvPr id="28" name="wps稻壳儿佳誉设计_9"/>
          <p:cNvGrpSpPr/>
          <p:nvPr userDrawn="1"/>
        </p:nvGrpSpPr>
        <p:grpSpPr bwMode="auto">
          <a:xfrm>
            <a:off x="3092893" y="5753787"/>
            <a:ext cx="366294" cy="500199"/>
            <a:chOff x="4755469" y="4479245"/>
            <a:chExt cx="355600" cy="484188"/>
          </a:xfrm>
        </p:grpSpPr>
        <p:sp>
          <p:nvSpPr>
            <p:cNvPr id="29" name="Freeform 150"/>
            <p:cNvSpPr/>
            <p:nvPr>
              <p:custDataLst>
                <p:tags r:id="rId3"/>
              </p:custDataLst>
            </p:nvPr>
          </p:nvSpPr>
          <p:spPr bwMode="auto">
            <a:xfrm>
              <a:off x="4755469" y="4479245"/>
              <a:ext cx="355600" cy="484188"/>
            </a:xfrm>
            <a:custGeom>
              <a:avLst/>
              <a:gdLst>
                <a:gd name="T0" fmla="*/ 2147483646 w 931"/>
                <a:gd name="T1" fmla="*/ 2147483646 h 1310"/>
                <a:gd name="T2" fmla="*/ 2147483646 w 931"/>
                <a:gd name="T3" fmla="*/ 2147483646 h 1310"/>
                <a:gd name="T4" fmla="*/ 2147483646 w 931"/>
                <a:gd name="T5" fmla="*/ 2147483646 h 1310"/>
                <a:gd name="T6" fmla="*/ 2147483646 w 931"/>
                <a:gd name="T7" fmla="*/ 2147483646 h 1310"/>
                <a:gd name="T8" fmla="*/ 2147483646 w 931"/>
                <a:gd name="T9" fmla="*/ 2147483646 h 1310"/>
                <a:gd name="T10" fmla="*/ 2147483646 w 931"/>
                <a:gd name="T11" fmla="*/ 2147483646 h 1310"/>
                <a:gd name="T12" fmla="*/ 2147483646 w 931"/>
                <a:gd name="T13" fmla="*/ 2147483646 h 1310"/>
                <a:gd name="T14" fmla="*/ 2147483646 w 931"/>
                <a:gd name="T15" fmla="*/ 2147483646 h 1310"/>
                <a:gd name="T16" fmla="*/ 2147483646 w 931"/>
                <a:gd name="T17" fmla="*/ 2147483646 h 1310"/>
                <a:gd name="T18" fmla="*/ 2147483646 w 931"/>
                <a:gd name="T19" fmla="*/ 2147483646 h 1310"/>
                <a:gd name="T20" fmla="*/ 2147483646 w 931"/>
                <a:gd name="T21" fmla="*/ 2147483646 h 1310"/>
                <a:gd name="T22" fmla="*/ 2147483646 w 931"/>
                <a:gd name="T23" fmla="*/ 2147483646 h 1310"/>
                <a:gd name="T24" fmla="*/ 2147483646 w 931"/>
                <a:gd name="T25" fmla="*/ 2147483646 h 1310"/>
                <a:gd name="T26" fmla="*/ 2147483646 w 931"/>
                <a:gd name="T27" fmla="*/ 2147483646 h 1310"/>
                <a:gd name="T28" fmla="*/ 2147483646 w 931"/>
                <a:gd name="T29" fmla="*/ 2147483646 h 1310"/>
                <a:gd name="T30" fmla="*/ 2147483646 w 931"/>
                <a:gd name="T31" fmla="*/ 2147483646 h 1310"/>
                <a:gd name="T32" fmla="*/ 2147483646 w 931"/>
                <a:gd name="T33" fmla="*/ 2147483646 h 1310"/>
                <a:gd name="T34" fmla="*/ 2147483646 w 931"/>
                <a:gd name="T35" fmla="*/ 2147483646 h 1310"/>
                <a:gd name="T36" fmla="*/ 2147483646 w 931"/>
                <a:gd name="T37" fmla="*/ 2147483646 h 1310"/>
                <a:gd name="T38" fmla="*/ 2147483646 w 931"/>
                <a:gd name="T39" fmla="*/ 2147483646 h 1310"/>
                <a:gd name="T40" fmla="*/ 2147483646 w 931"/>
                <a:gd name="T41" fmla="*/ 2147483646 h 1310"/>
                <a:gd name="T42" fmla="*/ 2147483646 w 931"/>
                <a:gd name="T43" fmla="*/ 2147483646 h 1310"/>
                <a:gd name="T44" fmla="*/ 2147483646 w 931"/>
                <a:gd name="T45" fmla="*/ 2147483646 h 1310"/>
                <a:gd name="T46" fmla="*/ 2147483646 w 931"/>
                <a:gd name="T47" fmla="*/ 2147483646 h 1310"/>
                <a:gd name="T48" fmla="*/ 2147483646 w 931"/>
                <a:gd name="T49" fmla="*/ 2147483646 h 1310"/>
                <a:gd name="T50" fmla="*/ 2147483646 w 931"/>
                <a:gd name="T51" fmla="*/ 2147483646 h 1310"/>
                <a:gd name="T52" fmla="*/ 2147483646 w 931"/>
                <a:gd name="T53" fmla="*/ 2147483646 h 1310"/>
                <a:gd name="T54" fmla="*/ 2147483646 w 931"/>
                <a:gd name="T55" fmla="*/ 2147483646 h 1310"/>
                <a:gd name="T56" fmla="*/ 2147483646 w 931"/>
                <a:gd name="T57" fmla="*/ 2147483646 h 1310"/>
                <a:gd name="T58" fmla="*/ 2147483646 w 931"/>
                <a:gd name="T59" fmla="*/ 2147483646 h 1310"/>
                <a:gd name="T60" fmla="*/ 2147483646 w 931"/>
                <a:gd name="T61" fmla="*/ 2147483646 h 1310"/>
                <a:gd name="T62" fmla="*/ 2147483646 w 931"/>
                <a:gd name="T63" fmla="*/ 2147483646 h 1310"/>
                <a:gd name="T64" fmla="*/ 2147483646 w 931"/>
                <a:gd name="T65" fmla="*/ 2147483646 h 1310"/>
                <a:gd name="T66" fmla="*/ 2147483646 w 931"/>
                <a:gd name="T67" fmla="*/ 2147483646 h 1310"/>
                <a:gd name="T68" fmla="*/ 2147483646 w 931"/>
                <a:gd name="T69" fmla="*/ 2147483646 h 1310"/>
                <a:gd name="T70" fmla="*/ 2147483646 w 931"/>
                <a:gd name="T71" fmla="*/ 2147483646 h 1310"/>
                <a:gd name="T72" fmla="*/ 2147483646 w 931"/>
                <a:gd name="T73" fmla="*/ 2147483646 h 1310"/>
                <a:gd name="T74" fmla="*/ 2147483646 w 931"/>
                <a:gd name="T75" fmla="*/ 2147483646 h 1310"/>
                <a:gd name="T76" fmla="*/ 2147483646 w 931"/>
                <a:gd name="T77" fmla="*/ 2147483646 h 1310"/>
                <a:gd name="T78" fmla="*/ 2147483646 w 931"/>
                <a:gd name="T79" fmla="*/ 2147483646 h 1310"/>
                <a:gd name="T80" fmla="*/ 2147483646 w 931"/>
                <a:gd name="T81" fmla="*/ 2147483646 h 1310"/>
                <a:gd name="T82" fmla="*/ 2147483646 w 931"/>
                <a:gd name="T83" fmla="*/ 2147483646 h 1310"/>
                <a:gd name="T84" fmla="*/ 2147483646 w 931"/>
                <a:gd name="T85" fmla="*/ 2147483646 h 1310"/>
                <a:gd name="T86" fmla="*/ 2147483646 w 931"/>
                <a:gd name="T87" fmla="*/ 2147483646 h 1310"/>
                <a:gd name="T88" fmla="*/ 2147483646 w 931"/>
                <a:gd name="T89" fmla="*/ 2147483646 h 1310"/>
                <a:gd name="T90" fmla="*/ 2147483646 w 931"/>
                <a:gd name="T91" fmla="*/ 2147483646 h 1310"/>
                <a:gd name="T92" fmla="*/ 2147483646 w 931"/>
                <a:gd name="T93" fmla="*/ 2147483646 h 1310"/>
                <a:gd name="T94" fmla="*/ 2147483646 w 931"/>
                <a:gd name="T95" fmla="*/ 2147483646 h 1310"/>
                <a:gd name="T96" fmla="*/ 2147483646 w 931"/>
                <a:gd name="T97" fmla="*/ 2147483646 h 1310"/>
                <a:gd name="T98" fmla="*/ 2147483646 w 931"/>
                <a:gd name="T99" fmla="*/ 2147483646 h 1310"/>
                <a:gd name="T100" fmla="*/ 0 w 931"/>
                <a:gd name="T101" fmla="*/ 2147483646 h 131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31" h="1310">
                  <a:moveTo>
                    <a:pt x="5" y="1138"/>
                  </a:moveTo>
                  <a:lnTo>
                    <a:pt x="5" y="1121"/>
                  </a:lnTo>
                  <a:cubicBezTo>
                    <a:pt x="8" y="1116"/>
                    <a:pt x="9" y="1116"/>
                    <a:pt x="9" y="1111"/>
                  </a:cubicBezTo>
                  <a:lnTo>
                    <a:pt x="9" y="1096"/>
                  </a:lnTo>
                  <a:lnTo>
                    <a:pt x="12" y="1096"/>
                  </a:lnTo>
                  <a:lnTo>
                    <a:pt x="12" y="1091"/>
                  </a:lnTo>
                  <a:lnTo>
                    <a:pt x="18" y="1091"/>
                  </a:lnTo>
                  <a:cubicBezTo>
                    <a:pt x="22" y="1091"/>
                    <a:pt x="23" y="1092"/>
                    <a:pt x="26" y="1093"/>
                  </a:cubicBezTo>
                  <a:lnTo>
                    <a:pt x="28" y="1066"/>
                  </a:lnTo>
                  <a:cubicBezTo>
                    <a:pt x="23" y="1062"/>
                    <a:pt x="16" y="1057"/>
                    <a:pt x="16" y="1046"/>
                  </a:cubicBezTo>
                  <a:lnTo>
                    <a:pt x="16" y="1044"/>
                  </a:lnTo>
                  <a:cubicBezTo>
                    <a:pt x="16" y="1031"/>
                    <a:pt x="32" y="1039"/>
                    <a:pt x="32" y="1004"/>
                  </a:cubicBezTo>
                  <a:cubicBezTo>
                    <a:pt x="32" y="1000"/>
                    <a:pt x="27" y="975"/>
                    <a:pt x="25" y="970"/>
                  </a:cubicBezTo>
                  <a:lnTo>
                    <a:pt x="16" y="987"/>
                  </a:lnTo>
                  <a:lnTo>
                    <a:pt x="16" y="967"/>
                  </a:lnTo>
                  <a:cubicBezTo>
                    <a:pt x="18" y="962"/>
                    <a:pt x="19" y="962"/>
                    <a:pt x="19" y="957"/>
                  </a:cubicBezTo>
                  <a:lnTo>
                    <a:pt x="19" y="934"/>
                  </a:lnTo>
                  <a:cubicBezTo>
                    <a:pt x="19" y="925"/>
                    <a:pt x="17" y="934"/>
                    <a:pt x="16" y="919"/>
                  </a:cubicBezTo>
                  <a:lnTo>
                    <a:pt x="19" y="919"/>
                  </a:lnTo>
                  <a:lnTo>
                    <a:pt x="19" y="909"/>
                  </a:lnTo>
                  <a:cubicBezTo>
                    <a:pt x="19" y="903"/>
                    <a:pt x="24" y="900"/>
                    <a:pt x="27" y="894"/>
                  </a:cubicBezTo>
                  <a:lnTo>
                    <a:pt x="23" y="887"/>
                  </a:lnTo>
                  <a:lnTo>
                    <a:pt x="23" y="857"/>
                  </a:lnTo>
                  <a:cubicBezTo>
                    <a:pt x="21" y="853"/>
                    <a:pt x="19" y="853"/>
                    <a:pt x="19" y="847"/>
                  </a:cubicBezTo>
                  <a:lnTo>
                    <a:pt x="19" y="785"/>
                  </a:lnTo>
                  <a:cubicBezTo>
                    <a:pt x="23" y="783"/>
                    <a:pt x="28" y="770"/>
                    <a:pt x="28" y="763"/>
                  </a:cubicBezTo>
                  <a:lnTo>
                    <a:pt x="28" y="572"/>
                  </a:lnTo>
                  <a:cubicBezTo>
                    <a:pt x="28" y="562"/>
                    <a:pt x="23" y="566"/>
                    <a:pt x="23" y="557"/>
                  </a:cubicBezTo>
                  <a:lnTo>
                    <a:pt x="23" y="544"/>
                  </a:lnTo>
                  <a:cubicBezTo>
                    <a:pt x="23" y="535"/>
                    <a:pt x="28" y="538"/>
                    <a:pt x="28" y="529"/>
                  </a:cubicBezTo>
                  <a:lnTo>
                    <a:pt x="28" y="465"/>
                  </a:lnTo>
                  <a:cubicBezTo>
                    <a:pt x="28" y="459"/>
                    <a:pt x="25" y="457"/>
                    <a:pt x="23" y="452"/>
                  </a:cubicBezTo>
                  <a:lnTo>
                    <a:pt x="23" y="437"/>
                  </a:lnTo>
                  <a:cubicBezTo>
                    <a:pt x="22" y="435"/>
                    <a:pt x="16" y="415"/>
                    <a:pt x="16" y="413"/>
                  </a:cubicBezTo>
                  <a:lnTo>
                    <a:pt x="16" y="388"/>
                  </a:lnTo>
                  <a:lnTo>
                    <a:pt x="19" y="388"/>
                  </a:lnTo>
                  <a:lnTo>
                    <a:pt x="19" y="375"/>
                  </a:lnTo>
                  <a:lnTo>
                    <a:pt x="16" y="375"/>
                  </a:lnTo>
                  <a:cubicBezTo>
                    <a:pt x="17" y="361"/>
                    <a:pt x="19" y="370"/>
                    <a:pt x="19" y="360"/>
                  </a:cubicBezTo>
                  <a:lnTo>
                    <a:pt x="19" y="356"/>
                  </a:lnTo>
                  <a:lnTo>
                    <a:pt x="105" y="323"/>
                  </a:lnTo>
                  <a:cubicBezTo>
                    <a:pt x="108" y="319"/>
                    <a:pt x="113" y="316"/>
                    <a:pt x="117" y="315"/>
                  </a:cubicBezTo>
                  <a:cubicBezTo>
                    <a:pt x="124" y="313"/>
                    <a:pt x="122" y="310"/>
                    <a:pt x="128" y="309"/>
                  </a:cubicBezTo>
                  <a:cubicBezTo>
                    <a:pt x="138" y="306"/>
                    <a:pt x="164" y="335"/>
                    <a:pt x="176" y="292"/>
                  </a:cubicBezTo>
                  <a:cubicBezTo>
                    <a:pt x="179" y="283"/>
                    <a:pt x="187" y="263"/>
                    <a:pt x="191" y="254"/>
                  </a:cubicBezTo>
                  <a:cubicBezTo>
                    <a:pt x="197" y="240"/>
                    <a:pt x="204" y="238"/>
                    <a:pt x="210" y="230"/>
                  </a:cubicBezTo>
                  <a:cubicBezTo>
                    <a:pt x="211" y="228"/>
                    <a:pt x="216" y="193"/>
                    <a:pt x="217" y="189"/>
                  </a:cubicBezTo>
                  <a:cubicBezTo>
                    <a:pt x="218" y="184"/>
                    <a:pt x="226" y="152"/>
                    <a:pt x="225" y="149"/>
                  </a:cubicBezTo>
                  <a:lnTo>
                    <a:pt x="228" y="150"/>
                  </a:lnTo>
                  <a:cubicBezTo>
                    <a:pt x="227" y="141"/>
                    <a:pt x="231" y="137"/>
                    <a:pt x="236" y="136"/>
                  </a:cubicBezTo>
                  <a:lnTo>
                    <a:pt x="239" y="135"/>
                  </a:lnTo>
                  <a:lnTo>
                    <a:pt x="244" y="135"/>
                  </a:lnTo>
                  <a:cubicBezTo>
                    <a:pt x="245" y="142"/>
                    <a:pt x="250" y="142"/>
                    <a:pt x="252" y="147"/>
                  </a:cubicBezTo>
                  <a:cubicBezTo>
                    <a:pt x="254" y="151"/>
                    <a:pt x="254" y="157"/>
                    <a:pt x="259" y="158"/>
                  </a:cubicBezTo>
                  <a:cubicBezTo>
                    <a:pt x="263" y="159"/>
                    <a:pt x="271" y="148"/>
                    <a:pt x="278" y="147"/>
                  </a:cubicBezTo>
                  <a:lnTo>
                    <a:pt x="283" y="145"/>
                  </a:lnTo>
                  <a:lnTo>
                    <a:pt x="288" y="144"/>
                  </a:lnTo>
                  <a:cubicBezTo>
                    <a:pt x="294" y="144"/>
                    <a:pt x="298" y="145"/>
                    <a:pt x="302" y="147"/>
                  </a:cubicBezTo>
                  <a:lnTo>
                    <a:pt x="305" y="162"/>
                  </a:lnTo>
                  <a:lnTo>
                    <a:pt x="316" y="129"/>
                  </a:lnTo>
                  <a:cubicBezTo>
                    <a:pt x="321" y="131"/>
                    <a:pt x="334" y="137"/>
                    <a:pt x="340" y="136"/>
                  </a:cubicBezTo>
                  <a:cubicBezTo>
                    <a:pt x="347" y="134"/>
                    <a:pt x="346" y="103"/>
                    <a:pt x="352" y="96"/>
                  </a:cubicBezTo>
                  <a:cubicBezTo>
                    <a:pt x="349" y="90"/>
                    <a:pt x="345" y="76"/>
                    <a:pt x="340" y="81"/>
                  </a:cubicBezTo>
                  <a:lnTo>
                    <a:pt x="339" y="76"/>
                  </a:lnTo>
                  <a:cubicBezTo>
                    <a:pt x="337" y="78"/>
                    <a:pt x="321" y="71"/>
                    <a:pt x="317" y="72"/>
                  </a:cubicBezTo>
                  <a:cubicBezTo>
                    <a:pt x="314" y="73"/>
                    <a:pt x="296" y="75"/>
                    <a:pt x="291" y="78"/>
                  </a:cubicBezTo>
                  <a:cubicBezTo>
                    <a:pt x="277" y="72"/>
                    <a:pt x="297" y="58"/>
                    <a:pt x="299" y="51"/>
                  </a:cubicBezTo>
                  <a:cubicBezTo>
                    <a:pt x="304" y="54"/>
                    <a:pt x="305" y="53"/>
                    <a:pt x="311" y="51"/>
                  </a:cubicBezTo>
                  <a:cubicBezTo>
                    <a:pt x="324" y="48"/>
                    <a:pt x="322" y="46"/>
                    <a:pt x="336" y="31"/>
                  </a:cubicBezTo>
                  <a:cubicBezTo>
                    <a:pt x="343" y="22"/>
                    <a:pt x="349" y="9"/>
                    <a:pt x="359" y="7"/>
                  </a:cubicBezTo>
                  <a:lnTo>
                    <a:pt x="362" y="6"/>
                  </a:lnTo>
                  <a:cubicBezTo>
                    <a:pt x="366" y="5"/>
                    <a:pt x="374" y="10"/>
                    <a:pt x="373" y="0"/>
                  </a:cubicBezTo>
                  <a:lnTo>
                    <a:pt x="403" y="0"/>
                  </a:lnTo>
                  <a:cubicBezTo>
                    <a:pt x="406" y="9"/>
                    <a:pt x="409" y="8"/>
                    <a:pt x="417" y="8"/>
                  </a:cubicBezTo>
                  <a:cubicBezTo>
                    <a:pt x="419" y="9"/>
                    <a:pt x="429" y="17"/>
                    <a:pt x="431" y="18"/>
                  </a:cubicBezTo>
                  <a:lnTo>
                    <a:pt x="435" y="18"/>
                  </a:lnTo>
                  <a:cubicBezTo>
                    <a:pt x="441" y="18"/>
                    <a:pt x="438" y="13"/>
                    <a:pt x="444" y="13"/>
                  </a:cubicBezTo>
                  <a:lnTo>
                    <a:pt x="458" y="13"/>
                  </a:lnTo>
                  <a:lnTo>
                    <a:pt x="458" y="18"/>
                  </a:lnTo>
                  <a:lnTo>
                    <a:pt x="479" y="18"/>
                  </a:lnTo>
                  <a:cubicBezTo>
                    <a:pt x="481" y="18"/>
                    <a:pt x="494" y="27"/>
                    <a:pt x="496" y="27"/>
                  </a:cubicBezTo>
                  <a:lnTo>
                    <a:pt x="504" y="27"/>
                  </a:lnTo>
                  <a:cubicBezTo>
                    <a:pt x="507" y="27"/>
                    <a:pt x="507" y="26"/>
                    <a:pt x="511" y="23"/>
                  </a:cubicBezTo>
                  <a:cubicBezTo>
                    <a:pt x="512" y="27"/>
                    <a:pt x="523" y="37"/>
                    <a:pt x="526" y="37"/>
                  </a:cubicBezTo>
                  <a:cubicBezTo>
                    <a:pt x="532" y="37"/>
                    <a:pt x="541" y="23"/>
                    <a:pt x="542" y="18"/>
                  </a:cubicBezTo>
                  <a:lnTo>
                    <a:pt x="560" y="18"/>
                  </a:lnTo>
                  <a:cubicBezTo>
                    <a:pt x="566" y="18"/>
                    <a:pt x="563" y="13"/>
                    <a:pt x="569" y="13"/>
                  </a:cubicBezTo>
                  <a:lnTo>
                    <a:pt x="595" y="13"/>
                  </a:lnTo>
                  <a:lnTo>
                    <a:pt x="595" y="18"/>
                  </a:lnTo>
                  <a:lnTo>
                    <a:pt x="602" y="18"/>
                  </a:lnTo>
                  <a:cubicBezTo>
                    <a:pt x="608" y="18"/>
                    <a:pt x="605" y="13"/>
                    <a:pt x="611" y="13"/>
                  </a:cubicBezTo>
                  <a:lnTo>
                    <a:pt x="618" y="13"/>
                  </a:lnTo>
                  <a:lnTo>
                    <a:pt x="618" y="18"/>
                  </a:lnTo>
                  <a:cubicBezTo>
                    <a:pt x="630" y="17"/>
                    <a:pt x="623" y="13"/>
                    <a:pt x="630" y="13"/>
                  </a:cubicBezTo>
                  <a:lnTo>
                    <a:pt x="641" y="13"/>
                  </a:lnTo>
                  <a:cubicBezTo>
                    <a:pt x="646" y="13"/>
                    <a:pt x="644" y="14"/>
                    <a:pt x="646" y="18"/>
                  </a:cubicBezTo>
                  <a:cubicBezTo>
                    <a:pt x="647" y="16"/>
                    <a:pt x="650" y="13"/>
                    <a:pt x="651" y="13"/>
                  </a:cubicBezTo>
                  <a:cubicBezTo>
                    <a:pt x="655" y="13"/>
                    <a:pt x="655" y="14"/>
                    <a:pt x="658" y="18"/>
                  </a:cubicBezTo>
                  <a:lnTo>
                    <a:pt x="676" y="18"/>
                  </a:lnTo>
                  <a:lnTo>
                    <a:pt x="694" y="32"/>
                  </a:lnTo>
                  <a:lnTo>
                    <a:pt x="702" y="32"/>
                  </a:lnTo>
                  <a:lnTo>
                    <a:pt x="702" y="28"/>
                  </a:lnTo>
                  <a:lnTo>
                    <a:pt x="716" y="27"/>
                  </a:lnTo>
                  <a:lnTo>
                    <a:pt x="716" y="32"/>
                  </a:lnTo>
                  <a:lnTo>
                    <a:pt x="725" y="32"/>
                  </a:lnTo>
                  <a:cubicBezTo>
                    <a:pt x="731" y="32"/>
                    <a:pt x="728" y="27"/>
                    <a:pt x="734" y="27"/>
                  </a:cubicBezTo>
                  <a:lnTo>
                    <a:pt x="739" y="27"/>
                  </a:lnTo>
                  <a:cubicBezTo>
                    <a:pt x="740" y="30"/>
                    <a:pt x="752" y="55"/>
                    <a:pt x="755" y="55"/>
                  </a:cubicBezTo>
                  <a:cubicBezTo>
                    <a:pt x="761" y="55"/>
                    <a:pt x="767" y="41"/>
                    <a:pt x="771" y="37"/>
                  </a:cubicBezTo>
                  <a:lnTo>
                    <a:pt x="776" y="42"/>
                  </a:lnTo>
                  <a:lnTo>
                    <a:pt x="794" y="23"/>
                  </a:lnTo>
                  <a:lnTo>
                    <a:pt x="801" y="22"/>
                  </a:lnTo>
                  <a:cubicBezTo>
                    <a:pt x="805" y="22"/>
                    <a:pt x="805" y="21"/>
                    <a:pt x="808" y="18"/>
                  </a:cubicBezTo>
                  <a:lnTo>
                    <a:pt x="840" y="18"/>
                  </a:lnTo>
                  <a:cubicBezTo>
                    <a:pt x="843" y="15"/>
                    <a:pt x="843" y="13"/>
                    <a:pt x="847" y="13"/>
                  </a:cubicBezTo>
                  <a:lnTo>
                    <a:pt x="857" y="13"/>
                  </a:lnTo>
                  <a:cubicBezTo>
                    <a:pt x="863" y="12"/>
                    <a:pt x="860" y="18"/>
                    <a:pt x="866" y="18"/>
                  </a:cubicBezTo>
                  <a:lnTo>
                    <a:pt x="877" y="18"/>
                  </a:lnTo>
                  <a:cubicBezTo>
                    <a:pt x="879" y="25"/>
                    <a:pt x="907" y="36"/>
                    <a:pt x="907" y="60"/>
                  </a:cubicBezTo>
                  <a:lnTo>
                    <a:pt x="907" y="70"/>
                  </a:lnTo>
                  <a:lnTo>
                    <a:pt x="910" y="70"/>
                  </a:lnTo>
                  <a:lnTo>
                    <a:pt x="910" y="95"/>
                  </a:lnTo>
                  <a:cubicBezTo>
                    <a:pt x="910" y="104"/>
                    <a:pt x="915" y="100"/>
                    <a:pt x="915" y="109"/>
                  </a:cubicBezTo>
                  <a:lnTo>
                    <a:pt x="915" y="152"/>
                  </a:lnTo>
                  <a:lnTo>
                    <a:pt x="919" y="152"/>
                  </a:lnTo>
                  <a:lnTo>
                    <a:pt x="919" y="172"/>
                  </a:lnTo>
                  <a:cubicBezTo>
                    <a:pt x="919" y="177"/>
                    <a:pt x="920" y="177"/>
                    <a:pt x="922" y="182"/>
                  </a:cubicBezTo>
                  <a:lnTo>
                    <a:pt x="919" y="181"/>
                  </a:lnTo>
                  <a:lnTo>
                    <a:pt x="919" y="204"/>
                  </a:lnTo>
                  <a:cubicBezTo>
                    <a:pt x="919" y="213"/>
                    <a:pt x="922" y="208"/>
                    <a:pt x="922" y="216"/>
                  </a:cubicBezTo>
                  <a:lnTo>
                    <a:pt x="922" y="219"/>
                  </a:lnTo>
                  <a:cubicBezTo>
                    <a:pt x="922" y="227"/>
                    <a:pt x="919" y="223"/>
                    <a:pt x="919" y="231"/>
                  </a:cubicBezTo>
                  <a:lnTo>
                    <a:pt x="919" y="273"/>
                  </a:lnTo>
                  <a:cubicBezTo>
                    <a:pt x="919" y="282"/>
                    <a:pt x="931" y="297"/>
                    <a:pt x="931" y="311"/>
                  </a:cubicBezTo>
                  <a:cubicBezTo>
                    <a:pt x="931" y="326"/>
                    <a:pt x="909" y="361"/>
                    <a:pt x="903" y="373"/>
                  </a:cubicBezTo>
                  <a:cubicBezTo>
                    <a:pt x="905" y="377"/>
                    <a:pt x="907" y="377"/>
                    <a:pt x="907" y="383"/>
                  </a:cubicBezTo>
                  <a:lnTo>
                    <a:pt x="906" y="390"/>
                  </a:lnTo>
                  <a:lnTo>
                    <a:pt x="899" y="393"/>
                  </a:lnTo>
                  <a:lnTo>
                    <a:pt x="905" y="405"/>
                  </a:lnTo>
                  <a:lnTo>
                    <a:pt x="915" y="405"/>
                  </a:lnTo>
                  <a:cubicBezTo>
                    <a:pt x="918" y="410"/>
                    <a:pt x="919" y="409"/>
                    <a:pt x="919" y="415"/>
                  </a:cubicBezTo>
                  <a:lnTo>
                    <a:pt x="919" y="427"/>
                  </a:lnTo>
                  <a:cubicBezTo>
                    <a:pt x="919" y="436"/>
                    <a:pt x="915" y="431"/>
                    <a:pt x="915" y="440"/>
                  </a:cubicBezTo>
                  <a:lnTo>
                    <a:pt x="915" y="447"/>
                  </a:lnTo>
                  <a:lnTo>
                    <a:pt x="919" y="447"/>
                  </a:lnTo>
                  <a:lnTo>
                    <a:pt x="918" y="481"/>
                  </a:lnTo>
                  <a:lnTo>
                    <a:pt x="910" y="500"/>
                  </a:lnTo>
                  <a:lnTo>
                    <a:pt x="910" y="545"/>
                  </a:lnTo>
                  <a:lnTo>
                    <a:pt x="907" y="552"/>
                  </a:lnTo>
                  <a:lnTo>
                    <a:pt x="908" y="578"/>
                  </a:lnTo>
                  <a:lnTo>
                    <a:pt x="888" y="607"/>
                  </a:lnTo>
                  <a:lnTo>
                    <a:pt x="890" y="607"/>
                  </a:lnTo>
                  <a:lnTo>
                    <a:pt x="900" y="624"/>
                  </a:lnTo>
                  <a:lnTo>
                    <a:pt x="900" y="661"/>
                  </a:lnTo>
                  <a:lnTo>
                    <a:pt x="903" y="661"/>
                  </a:lnTo>
                  <a:lnTo>
                    <a:pt x="903" y="693"/>
                  </a:lnTo>
                  <a:lnTo>
                    <a:pt x="907" y="693"/>
                  </a:lnTo>
                  <a:cubicBezTo>
                    <a:pt x="906" y="710"/>
                    <a:pt x="903" y="701"/>
                    <a:pt x="903" y="711"/>
                  </a:cubicBezTo>
                  <a:lnTo>
                    <a:pt x="903" y="718"/>
                  </a:lnTo>
                  <a:cubicBezTo>
                    <a:pt x="897" y="719"/>
                    <a:pt x="887" y="729"/>
                    <a:pt x="887" y="738"/>
                  </a:cubicBezTo>
                  <a:lnTo>
                    <a:pt x="887" y="745"/>
                  </a:lnTo>
                  <a:cubicBezTo>
                    <a:pt x="887" y="757"/>
                    <a:pt x="899" y="757"/>
                    <a:pt x="900" y="773"/>
                  </a:cubicBezTo>
                  <a:lnTo>
                    <a:pt x="896" y="773"/>
                  </a:lnTo>
                  <a:lnTo>
                    <a:pt x="897" y="784"/>
                  </a:lnTo>
                  <a:lnTo>
                    <a:pt x="903" y="795"/>
                  </a:lnTo>
                  <a:lnTo>
                    <a:pt x="903" y="805"/>
                  </a:lnTo>
                  <a:cubicBezTo>
                    <a:pt x="903" y="814"/>
                    <a:pt x="907" y="809"/>
                    <a:pt x="907" y="818"/>
                  </a:cubicBezTo>
                  <a:lnTo>
                    <a:pt x="907" y="842"/>
                  </a:lnTo>
                  <a:cubicBezTo>
                    <a:pt x="907" y="848"/>
                    <a:pt x="905" y="848"/>
                    <a:pt x="903" y="852"/>
                  </a:cubicBezTo>
                  <a:lnTo>
                    <a:pt x="903" y="872"/>
                  </a:lnTo>
                  <a:cubicBezTo>
                    <a:pt x="901" y="877"/>
                    <a:pt x="900" y="877"/>
                    <a:pt x="900" y="882"/>
                  </a:cubicBezTo>
                  <a:lnTo>
                    <a:pt x="900" y="902"/>
                  </a:lnTo>
                  <a:lnTo>
                    <a:pt x="896" y="902"/>
                  </a:lnTo>
                  <a:lnTo>
                    <a:pt x="907" y="924"/>
                  </a:lnTo>
                  <a:lnTo>
                    <a:pt x="907" y="939"/>
                  </a:lnTo>
                  <a:cubicBezTo>
                    <a:pt x="907" y="948"/>
                    <a:pt x="910" y="943"/>
                    <a:pt x="910" y="952"/>
                  </a:cubicBezTo>
                  <a:lnTo>
                    <a:pt x="910" y="972"/>
                  </a:lnTo>
                  <a:cubicBezTo>
                    <a:pt x="910" y="980"/>
                    <a:pt x="907" y="975"/>
                    <a:pt x="907" y="984"/>
                  </a:cubicBezTo>
                  <a:lnTo>
                    <a:pt x="907" y="1014"/>
                  </a:lnTo>
                  <a:cubicBezTo>
                    <a:pt x="907" y="1022"/>
                    <a:pt x="910" y="1018"/>
                    <a:pt x="910" y="1026"/>
                  </a:cubicBezTo>
                  <a:lnTo>
                    <a:pt x="910" y="1059"/>
                  </a:lnTo>
                  <a:lnTo>
                    <a:pt x="907" y="1059"/>
                  </a:lnTo>
                  <a:lnTo>
                    <a:pt x="907" y="1069"/>
                  </a:lnTo>
                  <a:cubicBezTo>
                    <a:pt x="907" y="1077"/>
                    <a:pt x="903" y="1072"/>
                    <a:pt x="903" y="1081"/>
                  </a:cubicBezTo>
                  <a:lnTo>
                    <a:pt x="903" y="1091"/>
                  </a:lnTo>
                  <a:lnTo>
                    <a:pt x="907" y="1091"/>
                  </a:lnTo>
                  <a:lnTo>
                    <a:pt x="907" y="1101"/>
                  </a:lnTo>
                  <a:cubicBezTo>
                    <a:pt x="907" y="1109"/>
                    <a:pt x="903" y="1105"/>
                    <a:pt x="903" y="1113"/>
                  </a:cubicBezTo>
                  <a:lnTo>
                    <a:pt x="903" y="1198"/>
                  </a:lnTo>
                  <a:lnTo>
                    <a:pt x="900" y="1198"/>
                  </a:lnTo>
                  <a:lnTo>
                    <a:pt x="900" y="1208"/>
                  </a:lnTo>
                  <a:cubicBezTo>
                    <a:pt x="900" y="1209"/>
                    <a:pt x="893" y="1233"/>
                    <a:pt x="893" y="1235"/>
                  </a:cubicBezTo>
                  <a:lnTo>
                    <a:pt x="893" y="1245"/>
                  </a:lnTo>
                  <a:cubicBezTo>
                    <a:pt x="886" y="1248"/>
                    <a:pt x="882" y="1290"/>
                    <a:pt x="868" y="1290"/>
                  </a:cubicBezTo>
                  <a:lnTo>
                    <a:pt x="861" y="1290"/>
                  </a:lnTo>
                  <a:lnTo>
                    <a:pt x="861" y="1295"/>
                  </a:lnTo>
                  <a:lnTo>
                    <a:pt x="836" y="1295"/>
                  </a:lnTo>
                  <a:cubicBezTo>
                    <a:pt x="835" y="1290"/>
                    <a:pt x="826" y="1282"/>
                    <a:pt x="822" y="1282"/>
                  </a:cubicBezTo>
                  <a:lnTo>
                    <a:pt x="820" y="1282"/>
                  </a:lnTo>
                  <a:cubicBezTo>
                    <a:pt x="814" y="1282"/>
                    <a:pt x="810" y="1284"/>
                    <a:pt x="806" y="1287"/>
                  </a:cubicBezTo>
                  <a:cubicBezTo>
                    <a:pt x="800" y="1283"/>
                    <a:pt x="759" y="1257"/>
                    <a:pt x="755" y="1257"/>
                  </a:cubicBezTo>
                  <a:lnTo>
                    <a:pt x="694" y="1257"/>
                  </a:lnTo>
                  <a:cubicBezTo>
                    <a:pt x="696" y="1267"/>
                    <a:pt x="705" y="1267"/>
                    <a:pt x="712" y="1276"/>
                  </a:cubicBezTo>
                  <a:cubicBezTo>
                    <a:pt x="717" y="1282"/>
                    <a:pt x="726" y="1290"/>
                    <a:pt x="734" y="1290"/>
                  </a:cubicBezTo>
                  <a:lnTo>
                    <a:pt x="739" y="1300"/>
                  </a:lnTo>
                  <a:lnTo>
                    <a:pt x="736" y="1300"/>
                  </a:lnTo>
                  <a:lnTo>
                    <a:pt x="736" y="1305"/>
                  </a:lnTo>
                  <a:cubicBezTo>
                    <a:pt x="733" y="1301"/>
                    <a:pt x="733" y="1300"/>
                    <a:pt x="729" y="1300"/>
                  </a:cubicBezTo>
                  <a:cubicBezTo>
                    <a:pt x="723" y="1300"/>
                    <a:pt x="726" y="1305"/>
                    <a:pt x="720" y="1304"/>
                  </a:cubicBezTo>
                  <a:lnTo>
                    <a:pt x="680" y="1305"/>
                  </a:lnTo>
                  <a:cubicBezTo>
                    <a:pt x="678" y="1305"/>
                    <a:pt x="661" y="1295"/>
                    <a:pt x="660" y="1295"/>
                  </a:cubicBezTo>
                  <a:lnTo>
                    <a:pt x="650" y="1295"/>
                  </a:lnTo>
                  <a:lnTo>
                    <a:pt x="650" y="1290"/>
                  </a:lnTo>
                  <a:lnTo>
                    <a:pt x="627" y="1290"/>
                  </a:lnTo>
                  <a:cubicBezTo>
                    <a:pt x="622" y="1290"/>
                    <a:pt x="622" y="1286"/>
                    <a:pt x="618" y="1282"/>
                  </a:cubicBezTo>
                  <a:lnTo>
                    <a:pt x="609" y="1295"/>
                  </a:lnTo>
                  <a:lnTo>
                    <a:pt x="562" y="1295"/>
                  </a:lnTo>
                  <a:lnTo>
                    <a:pt x="562" y="1290"/>
                  </a:lnTo>
                  <a:lnTo>
                    <a:pt x="555" y="1290"/>
                  </a:lnTo>
                  <a:cubicBezTo>
                    <a:pt x="548" y="1290"/>
                    <a:pt x="549" y="1282"/>
                    <a:pt x="546" y="1282"/>
                  </a:cubicBezTo>
                  <a:cubicBezTo>
                    <a:pt x="541" y="1282"/>
                    <a:pt x="538" y="1290"/>
                    <a:pt x="537" y="1295"/>
                  </a:cubicBezTo>
                  <a:lnTo>
                    <a:pt x="511" y="1295"/>
                  </a:lnTo>
                  <a:lnTo>
                    <a:pt x="511" y="1300"/>
                  </a:lnTo>
                  <a:lnTo>
                    <a:pt x="477" y="1300"/>
                  </a:lnTo>
                  <a:lnTo>
                    <a:pt x="477" y="1295"/>
                  </a:lnTo>
                  <a:cubicBezTo>
                    <a:pt x="470" y="1297"/>
                    <a:pt x="474" y="1300"/>
                    <a:pt x="468" y="1300"/>
                  </a:cubicBezTo>
                  <a:lnTo>
                    <a:pt x="451" y="1300"/>
                  </a:lnTo>
                  <a:lnTo>
                    <a:pt x="451" y="1295"/>
                  </a:lnTo>
                  <a:lnTo>
                    <a:pt x="438" y="1295"/>
                  </a:lnTo>
                  <a:lnTo>
                    <a:pt x="438" y="1300"/>
                  </a:lnTo>
                  <a:lnTo>
                    <a:pt x="383" y="1299"/>
                  </a:lnTo>
                  <a:lnTo>
                    <a:pt x="379" y="1290"/>
                  </a:lnTo>
                  <a:lnTo>
                    <a:pt x="371" y="1290"/>
                  </a:lnTo>
                  <a:cubicBezTo>
                    <a:pt x="365" y="1290"/>
                    <a:pt x="366" y="1282"/>
                    <a:pt x="363" y="1282"/>
                  </a:cubicBezTo>
                  <a:cubicBezTo>
                    <a:pt x="358" y="1282"/>
                    <a:pt x="355" y="1290"/>
                    <a:pt x="354" y="1295"/>
                  </a:cubicBezTo>
                  <a:lnTo>
                    <a:pt x="271" y="1295"/>
                  </a:lnTo>
                  <a:cubicBezTo>
                    <a:pt x="265" y="1295"/>
                    <a:pt x="267" y="1300"/>
                    <a:pt x="264" y="1300"/>
                  </a:cubicBezTo>
                  <a:cubicBezTo>
                    <a:pt x="258" y="1300"/>
                    <a:pt x="261" y="1295"/>
                    <a:pt x="255" y="1295"/>
                  </a:cubicBezTo>
                  <a:lnTo>
                    <a:pt x="236" y="1295"/>
                  </a:lnTo>
                  <a:lnTo>
                    <a:pt x="236" y="1300"/>
                  </a:lnTo>
                  <a:lnTo>
                    <a:pt x="218" y="1300"/>
                  </a:lnTo>
                  <a:lnTo>
                    <a:pt x="218" y="1295"/>
                  </a:lnTo>
                  <a:lnTo>
                    <a:pt x="203" y="1295"/>
                  </a:lnTo>
                  <a:cubicBezTo>
                    <a:pt x="199" y="1295"/>
                    <a:pt x="199" y="1297"/>
                    <a:pt x="195" y="1300"/>
                  </a:cubicBezTo>
                  <a:lnTo>
                    <a:pt x="174" y="1299"/>
                  </a:lnTo>
                  <a:lnTo>
                    <a:pt x="169" y="1305"/>
                  </a:lnTo>
                  <a:lnTo>
                    <a:pt x="106" y="1305"/>
                  </a:lnTo>
                  <a:cubicBezTo>
                    <a:pt x="103" y="1308"/>
                    <a:pt x="103" y="1310"/>
                    <a:pt x="99" y="1310"/>
                  </a:cubicBezTo>
                  <a:lnTo>
                    <a:pt x="92" y="1309"/>
                  </a:lnTo>
                  <a:lnTo>
                    <a:pt x="92" y="1305"/>
                  </a:lnTo>
                  <a:lnTo>
                    <a:pt x="51" y="1305"/>
                  </a:lnTo>
                  <a:cubicBezTo>
                    <a:pt x="47" y="1304"/>
                    <a:pt x="47" y="1303"/>
                    <a:pt x="44" y="1300"/>
                  </a:cubicBezTo>
                  <a:lnTo>
                    <a:pt x="34" y="1300"/>
                  </a:lnTo>
                  <a:cubicBezTo>
                    <a:pt x="23" y="1289"/>
                    <a:pt x="13" y="1275"/>
                    <a:pt x="5" y="1260"/>
                  </a:cubicBezTo>
                  <a:cubicBezTo>
                    <a:pt x="5" y="1244"/>
                    <a:pt x="9" y="1217"/>
                    <a:pt x="0" y="1213"/>
                  </a:cubicBezTo>
                  <a:lnTo>
                    <a:pt x="0" y="1141"/>
                  </a:lnTo>
                  <a:lnTo>
                    <a:pt x="5" y="1138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defTabSz="1320800">
                <a:defRPr/>
              </a:pPr>
              <a:endParaRPr lang="zh-CN" altLang="en-US" sz="2600">
                <a:solidFill>
                  <a:prstClr val="black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0" name="Freeform 15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4933269" y="4482420"/>
              <a:ext cx="138113" cy="458788"/>
            </a:xfrm>
            <a:custGeom>
              <a:avLst/>
              <a:gdLst>
                <a:gd name="T0" fmla="*/ 2147483646 w 366"/>
                <a:gd name="T1" fmla="*/ 2147483646 h 1245"/>
                <a:gd name="T2" fmla="*/ 2147483646 w 366"/>
                <a:gd name="T3" fmla="*/ 2147483646 h 1245"/>
                <a:gd name="T4" fmla="*/ 2147483646 w 366"/>
                <a:gd name="T5" fmla="*/ 2147483646 h 1245"/>
                <a:gd name="T6" fmla="*/ 2147483646 w 366"/>
                <a:gd name="T7" fmla="*/ 2147483646 h 1245"/>
                <a:gd name="T8" fmla="*/ 2147483646 w 366"/>
                <a:gd name="T9" fmla="*/ 2147483646 h 1245"/>
                <a:gd name="T10" fmla="*/ 2147483646 w 366"/>
                <a:gd name="T11" fmla="*/ 2147483646 h 1245"/>
                <a:gd name="T12" fmla="*/ 2147483646 w 366"/>
                <a:gd name="T13" fmla="*/ 2147483646 h 1245"/>
                <a:gd name="T14" fmla="*/ 2147483646 w 366"/>
                <a:gd name="T15" fmla="*/ 2147483646 h 1245"/>
                <a:gd name="T16" fmla="*/ 2147483646 w 366"/>
                <a:gd name="T17" fmla="*/ 2147483646 h 1245"/>
                <a:gd name="T18" fmla="*/ 2147483646 w 366"/>
                <a:gd name="T19" fmla="*/ 2147483646 h 1245"/>
                <a:gd name="T20" fmla="*/ 2147483646 w 366"/>
                <a:gd name="T21" fmla="*/ 2147483646 h 1245"/>
                <a:gd name="T22" fmla="*/ 2147483646 w 366"/>
                <a:gd name="T23" fmla="*/ 2147483646 h 1245"/>
                <a:gd name="T24" fmla="*/ 2147483646 w 366"/>
                <a:gd name="T25" fmla="*/ 2147483646 h 1245"/>
                <a:gd name="T26" fmla="*/ 2147483646 w 366"/>
                <a:gd name="T27" fmla="*/ 2147483646 h 1245"/>
                <a:gd name="T28" fmla="*/ 2147483646 w 366"/>
                <a:gd name="T29" fmla="*/ 2147483646 h 1245"/>
                <a:gd name="T30" fmla="*/ 2147483646 w 366"/>
                <a:gd name="T31" fmla="*/ 2147483646 h 1245"/>
                <a:gd name="T32" fmla="*/ 2147483646 w 366"/>
                <a:gd name="T33" fmla="*/ 2147483646 h 1245"/>
                <a:gd name="T34" fmla="*/ 2147483646 w 366"/>
                <a:gd name="T35" fmla="*/ 2147483646 h 1245"/>
                <a:gd name="T36" fmla="*/ 2147483646 w 366"/>
                <a:gd name="T37" fmla="*/ 2147483646 h 1245"/>
                <a:gd name="T38" fmla="*/ 2147483646 w 366"/>
                <a:gd name="T39" fmla="*/ 2147483646 h 1245"/>
                <a:gd name="T40" fmla="*/ 2147483646 w 366"/>
                <a:gd name="T41" fmla="*/ 2147483646 h 1245"/>
                <a:gd name="T42" fmla="*/ 2147483646 w 366"/>
                <a:gd name="T43" fmla="*/ 2147483646 h 1245"/>
                <a:gd name="T44" fmla="*/ 2147483646 w 366"/>
                <a:gd name="T45" fmla="*/ 2147483646 h 1245"/>
                <a:gd name="T46" fmla="*/ 2147483646 w 366"/>
                <a:gd name="T47" fmla="*/ 2147483646 h 1245"/>
                <a:gd name="T48" fmla="*/ 2147483646 w 366"/>
                <a:gd name="T49" fmla="*/ 2147483646 h 1245"/>
                <a:gd name="T50" fmla="*/ 0 w 366"/>
                <a:gd name="T51" fmla="*/ 2147483646 h 1245"/>
                <a:gd name="T52" fmla="*/ 2147483646 w 366"/>
                <a:gd name="T53" fmla="*/ 2147483646 h 1245"/>
                <a:gd name="T54" fmla="*/ 2147483646 w 366"/>
                <a:gd name="T55" fmla="*/ 2147483646 h 1245"/>
                <a:gd name="T56" fmla="*/ 2147483646 w 366"/>
                <a:gd name="T57" fmla="*/ 2147483646 h 1245"/>
                <a:gd name="T58" fmla="*/ 2147483646 w 366"/>
                <a:gd name="T59" fmla="*/ 2147483646 h 1245"/>
                <a:gd name="T60" fmla="*/ 2147483646 w 366"/>
                <a:gd name="T61" fmla="*/ 2147483646 h 1245"/>
                <a:gd name="T62" fmla="*/ 2147483646 w 366"/>
                <a:gd name="T63" fmla="*/ 2147483646 h 1245"/>
                <a:gd name="T64" fmla="*/ 2147483646 w 366"/>
                <a:gd name="T65" fmla="*/ 2147483646 h 1245"/>
                <a:gd name="T66" fmla="*/ 2147483646 w 366"/>
                <a:gd name="T67" fmla="*/ 2147483646 h 1245"/>
                <a:gd name="T68" fmla="*/ 2147483646 w 366"/>
                <a:gd name="T69" fmla="*/ 2147483646 h 1245"/>
                <a:gd name="T70" fmla="*/ 2147483646 w 366"/>
                <a:gd name="T71" fmla="*/ 2147483646 h 1245"/>
                <a:gd name="T72" fmla="*/ 2147483646 w 366"/>
                <a:gd name="T73" fmla="*/ 2147483646 h 1245"/>
                <a:gd name="T74" fmla="*/ 2147483646 w 366"/>
                <a:gd name="T75" fmla="*/ 2147483646 h 1245"/>
                <a:gd name="T76" fmla="*/ 2147483646 w 366"/>
                <a:gd name="T77" fmla="*/ 2147483646 h 1245"/>
                <a:gd name="T78" fmla="*/ 2147483646 w 366"/>
                <a:gd name="T79" fmla="*/ 2147483646 h 1245"/>
                <a:gd name="T80" fmla="*/ 2147483646 w 366"/>
                <a:gd name="T81" fmla="*/ 2147483646 h 1245"/>
                <a:gd name="T82" fmla="*/ 2147483646 w 366"/>
                <a:gd name="T83" fmla="*/ 2147483646 h 1245"/>
                <a:gd name="T84" fmla="*/ 2147483646 w 366"/>
                <a:gd name="T85" fmla="*/ 2147483646 h 1245"/>
                <a:gd name="T86" fmla="*/ 2147483646 w 366"/>
                <a:gd name="T87" fmla="*/ 2147483646 h 1245"/>
                <a:gd name="T88" fmla="*/ 2147483646 w 366"/>
                <a:gd name="T89" fmla="*/ 2147483646 h 1245"/>
                <a:gd name="T90" fmla="*/ 2147483646 w 366"/>
                <a:gd name="T91" fmla="*/ 2147483646 h 1245"/>
                <a:gd name="T92" fmla="*/ 2147483646 w 366"/>
                <a:gd name="T93" fmla="*/ 2147483646 h 1245"/>
                <a:gd name="T94" fmla="*/ 2147483646 w 366"/>
                <a:gd name="T95" fmla="*/ 2147483646 h 1245"/>
                <a:gd name="T96" fmla="*/ 2147483646 w 366"/>
                <a:gd name="T97" fmla="*/ 2147483646 h 1245"/>
                <a:gd name="T98" fmla="*/ 2147483646 w 366"/>
                <a:gd name="T99" fmla="*/ 2147483646 h 1245"/>
                <a:gd name="T100" fmla="*/ 2147483646 w 366"/>
                <a:gd name="T101" fmla="*/ 2147483646 h 1245"/>
                <a:gd name="T102" fmla="*/ 2147483646 w 366"/>
                <a:gd name="T103" fmla="*/ 2147483646 h 1245"/>
                <a:gd name="T104" fmla="*/ 2147483646 w 366"/>
                <a:gd name="T105" fmla="*/ 2147483646 h 1245"/>
                <a:gd name="T106" fmla="*/ 2147483646 w 366"/>
                <a:gd name="T107" fmla="*/ 2147483646 h 1245"/>
                <a:gd name="T108" fmla="*/ 2147483646 w 366"/>
                <a:gd name="T109" fmla="*/ 2147483646 h 1245"/>
                <a:gd name="T110" fmla="*/ 2147483646 w 366"/>
                <a:gd name="T111" fmla="*/ 2147483646 h 1245"/>
                <a:gd name="T112" fmla="*/ 2147483646 w 366"/>
                <a:gd name="T113" fmla="*/ 2147483646 h 1245"/>
                <a:gd name="T114" fmla="*/ 2147483646 w 366"/>
                <a:gd name="T115" fmla="*/ 2147483646 h 1245"/>
                <a:gd name="T116" fmla="*/ 2147483646 w 366"/>
                <a:gd name="T117" fmla="*/ 2147483646 h 1245"/>
                <a:gd name="T118" fmla="*/ 2147483646 w 366"/>
                <a:gd name="T119" fmla="*/ 2147483646 h 1245"/>
                <a:gd name="T120" fmla="*/ 2147483646 w 366"/>
                <a:gd name="T121" fmla="*/ 2147483646 h 124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66" h="1245">
                  <a:moveTo>
                    <a:pt x="54" y="181"/>
                  </a:moveTo>
                  <a:lnTo>
                    <a:pt x="62" y="180"/>
                  </a:lnTo>
                  <a:lnTo>
                    <a:pt x="170" y="179"/>
                  </a:lnTo>
                  <a:lnTo>
                    <a:pt x="165" y="49"/>
                  </a:lnTo>
                  <a:cubicBezTo>
                    <a:pt x="164" y="31"/>
                    <a:pt x="165" y="20"/>
                    <a:pt x="168" y="15"/>
                  </a:cubicBezTo>
                  <a:cubicBezTo>
                    <a:pt x="172" y="11"/>
                    <a:pt x="176" y="7"/>
                    <a:pt x="182" y="3"/>
                  </a:cubicBezTo>
                  <a:cubicBezTo>
                    <a:pt x="188" y="0"/>
                    <a:pt x="194" y="0"/>
                    <a:pt x="200" y="3"/>
                  </a:cubicBezTo>
                  <a:cubicBezTo>
                    <a:pt x="205" y="8"/>
                    <a:pt x="208" y="14"/>
                    <a:pt x="208" y="21"/>
                  </a:cubicBezTo>
                  <a:lnTo>
                    <a:pt x="208" y="118"/>
                  </a:lnTo>
                  <a:lnTo>
                    <a:pt x="209" y="177"/>
                  </a:lnTo>
                  <a:lnTo>
                    <a:pt x="315" y="176"/>
                  </a:lnTo>
                  <a:lnTo>
                    <a:pt x="310" y="92"/>
                  </a:lnTo>
                  <a:cubicBezTo>
                    <a:pt x="309" y="84"/>
                    <a:pt x="310" y="77"/>
                    <a:pt x="314" y="73"/>
                  </a:cubicBezTo>
                  <a:cubicBezTo>
                    <a:pt x="317" y="68"/>
                    <a:pt x="322" y="66"/>
                    <a:pt x="328" y="65"/>
                  </a:cubicBezTo>
                  <a:cubicBezTo>
                    <a:pt x="333" y="65"/>
                    <a:pt x="337" y="68"/>
                    <a:pt x="342" y="74"/>
                  </a:cubicBezTo>
                  <a:cubicBezTo>
                    <a:pt x="346" y="81"/>
                    <a:pt x="349" y="93"/>
                    <a:pt x="350" y="112"/>
                  </a:cubicBezTo>
                  <a:lnTo>
                    <a:pt x="352" y="156"/>
                  </a:lnTo>
                  <a:cubicBezTo>
                    <a:pt x="352" y="163"/>
                    <a:pt x="352" y="172"/>
                    <a:pt x="352" y="184"/>
                  </a:cubicBezTo>
                  <a:cubicBezTo>
                    <a:pt x="352" y="215"/>
                    <a:pt x="349" y="242"/>
                    <a:pt x="345" y="264"/>
                  </a:cubicBezTo>
                  <a:cubicBezTo>
                    <a:pt x="341" y="287"/>
                    <a:pt x="331" y="303"/>
                    <a:pt x="314" y="313"/>
                  </a:cubicBezTo>
                  <a:cubicBezTo>
                    <a:pt x="298" y="324"/>
                    <a:pt x="263" y="331"/>
                    <a:pt x="209" y="337"/>
                  </a:cubicBezTo>
                  <a:lnTo>
                    <a:pt x="209" y="519"/>
                  </a:lnTo>
                  <a:cubicBezTo>
                    <a:pt x="209" y="548"/>
                    <a:pt x="210" y="570"/>
                    <a:pt x="211" y="583"/>
                  </a:cubicBezTo>
                  <a:cubicBezTo>
                    <a:pt x="211" y="596"/>
                    <a:pt x="212" y="605"/>
                    <a:pt x="212" y="610"/>
                  </a:cubicBezTo>
                  <a:cubicBezTo>
                    <a:pt x="211" y="620"/>
                    <a:pt x="209" y="628"/>
                    <a:pt x="205" y="634"/>
                  </a:cubicBezTo>
                  <a:cubicBezTo>
                    <a:pt x="202" y="641"/>
                    <a:pt x="197" y="644"/>
                    <a:pt x="192" y="643"/>
                  </a:cubicBezTo>
                  <a:cubicBezTo>
                    <a:pt x="178" y="643"/>
                    <a:pt x="170" y="626"/>
                    <a:pt x="170" y="592"/>
                  </a:cubicBezTo>
                  <a:lnTo>
                    <a:pt x="170" y="507"/>
                  </a:lnTo>
                  <a:lnTo>
                    <a:pt x="169" y="337"/>
                  </a:lnTo>
                  <a:cubicBezTo>
                    <a:pt x="125" y="337"/>
                    <a:pt x="92" y="334"/>
                    <a:pt x="70" y="330"/>
                  </a:cubicBezTo>
                  <a:cubicBezTo>
                    <a:pt x="48" y="325"/>
                    <a:pt x="33" y="310"/>
                    <a:pt x="26" y="284"/>
                  </a:cubicBezTo>
                  <a:cubicBezTo>
                    <a:pt x="19" y="259"/>
                    <a:pt x="15" y="237"/>
                    <a:pt x="15" y="221"/>
                  </a:cubicBezTo>
                  <a:cubicBezTo>
                    <a:pt x="15" y="204"/>
                    <a:pt x="15" y="194"/>
                    <a:pt x="15" y="191"/>
                  </a:cubicBezTo>
                  <a:lnTo>
                    <a:pt x="15" y="121"/>
                  </a:lnTo>
                  <a:cubicBezTo>
                    <a:pt x="15" y="106"/>
                    <a:pt x="18" y="95"/>
                    <a:pt x="22" y="87"/>
                  </a:cubicBezTo>
                  <a:cubicBezTo>
                    <a:pt x="27" y="79"/>
                    <a:pt x="33" y="76"/>
                    <a:pt x="39" y="76"/>
                  </a:cubicBezTo>
                  <a:cubicBezTo>
                    <a:pt x="45" y="77"/>
                    <a:pt x="50" y="80"/>
                    <a:pt x="54" y="87"/>
                  </a:cubicBezTo>
                  <a:cubicBezTo>
                    <a:pt x="58" y="94"/>
                    <a:pt x="61" y="102"/>
                    <a:pt x="61" y="112"/>
                  </a:cubicBezTo>
                  <a:lnTo>
                    <a:pt x="57" y="144"/>
                  </a:lnTo>
                  <a:lnTo>
                    <a:pt x="55" y="168"/>
                  </a:lnTo>
                  <a:lnTo>
                    <a:pt x="54" y="181"/>
                  </a:lnTo>
                  <a:close/>
                  <a:moveTo>
                    <a:pt x="54" y="220"/>
                  </a:moveTo>
                  <a:cubicBezTo>
                    <a:pt x="53" y="231"/>
                    <a:pt x="53" y="239"/>
                    <a:pt x="54" y="243"/>
                  </a:cubicBezTo>
                  <a:cubicBezTo>
                    <a:pt x="55" y="247"/>
                    <a:pt x="57" y="254"/>
                    <a:pt x="61" y="264"/>
                  </a:cubicBezTo>
                  <a:cubicBezTo>
                    <a:pt x="65" y="273"/>
                    <a:pt x="71" y="281"/>
                    <a:pt x="79" y="287"/>
                  </a:cubicBezTo>
                  <a:cubicBezTo>
                    <a:pt x="86" y="293"/>
                    <a:pt x="111" y="296"/>
                    <a:pt x="152" y="295"/>
                  </a:cubicBezTo>
                  <a:lnTo>
                    <a:pt x="161" y="295"/>
                  </a:lnTo>
                  <a:lnTo>
                    <a:pt x="170" y="295"/>
                  </a:lnTo>
                  <a:lnTo>
                    <a:pt x="169" y="218"/>
                  </a:lnTo>
                  <a:lnTo>
                    <a:pt x="54" y="220"/>
                  </a:lnTo>
                  <a:close/>
                  <a:moveTo>
                    <a:pt x="209" y="254"/>
                  </a:moveTo>
                  <a:lnTo>
                    <a:pt x="209" y="294"/>
                  </a:lnTo>
                  <a:cubicBezTo>
                    <a:pt x="245" y="294"/>
                    <a:pt x="272" y="289"/>
                    <a:pt x="289" y="280"/>
                  </a:cubicBezTo>
                  <a:cubicBezTo>
                    <a:pt x="306" y="272"/>
                    <a:pt x="315" y="255"/>
                    <a:pt x="315" y="230"/>
                  </a:cubicBezTo>
                  <a:lnTo>
                    <a:pt x="315" y="216"/>
                  </a:lnTo>
                  <a:lnTo>
                    <a:pt x="209" y="218"/>
                  </a:lnTo>
                  <a:lnTo>
                    <a:pt x="209" y="254"/>
                  </a:lnTo>
                  <a:close/>
                  <a:moveTo>
                    <a:pt x="62" y="975"/>
                  </a:moveTo>
                  <a:cubicBezTo>
                    <a:pt x="61" y="946"/>
                    <a:pt x="67" y="929"/>
                    <a:pt x="80" y="921"/>
                  </a:cubicBezTo>
                  <a:cubicBezTo>
                    <a:pt x="93" y="914"/>
                    <a:pt x="111" y="910"/>
                    <a:pt x="134" y="909"/>
                  </a:cubicBezTo>
                  <a:cubicBezTo>
                    <a:pt x="158" y="907"/>
                    <a:pt x="173" y="909"/>
                    <a:pt x="181" y="915"/>
                  </a:cubicBezTo>
                  <a:cubicBezTo>
                    <a:pt x="192" y="924"/>
                    <a:pt x="198" y="937"/>
                    <a:pt x="199" y="956"/>
                  </a:cubicBezTo>
                  <a:cubicBezTo>
                    <a:pt x="199" y="974"/>
                    <a:pt x="200" y="984"/>
                    <a:pt x="200" y="987"/>
                  </a:cubicBezTo>
                  <a:cubicBezTo>
                    <a:pt x="199" y="998"/>
                    <a:pt x="195" y="1010"/>
                    <a:pt x="187" y="1024"/>
                  </a:cubicBezTo>
                  <a:cubicBezTo>
                    <a:pt x="178" y="1038"/>
                    <a:pt x="158" y="1045"/>
                    <a:pt x="126" y="1045"/>
                  </a:cubicBezTo>
                  <a:cubicBezTo>
                    <a:pt x="99" y="1045"/>
                    <a:pt x="82" y="1039"/>
                    <a:pt x="74" y="1026"/>
                  </a:cubicBezTo>
                  <a:cubicBezTo>
                    <a:pt x="66" y="1014"/>
                    <a:pt x="62" y="996"/>
                    <a:pt x="62" y="975"/>
                  </a:cubicBezTo>
                  <a:close/>
                  <a:moveTo>
                    <a:pt x="124" y="1006"/>
                  </a:moveTo>
                  <a:cubicBezTo>
                    <a:pt x="141" y="1007"/>
                    <a:pt x="153" y="1006"/>
                    <a:pt x="157" y="1000"/>
                  </a:cubicBezTo>
                  <a:cubicBezTo>
                    <a:pt x="162" y="995"/>
                    <a:pt x="164" y="987"/>
                    <a:pt x="164" y="977"/>
                  </a:cubicBezTo>
                  <a:cubicBezTo>
                    <a:pt x="165" y="967"/>
                    <a:pt x="164" y="960"/>
                    <a:pt x="162" y="956"/>
                  </a:cubicBezTo>
                  <a:cubicBezTo>
                    <a:pt x="158" y="951"/>
                    <a:pt x="151" y="948"/>
                    <a:pt x="142" y="947"/>
                  </a:cubicBezTo>
                  <a:cubicBezTo>
                    <a:pt x="110" y="946"/>
                    <a:pt x="95" y="954"/>
                    <a:pt x="98" y="970"/>
                  </a:cubicBezTo>
                  <a:lnTo>
                    <a:pt x="99" y="975"/>
                  </a:lnTo>
                  <a:lnTo>
                    <a:pt x="101" y="994"/>
                  </a:lnTo>
                  <a:cubicBezTo>
                    <a:pt x="102" y="1002"/>
                    <a:pt x="109" y="1006"/>
                    <a:pt x="124" y="1006"/>
                  </a:cubicBezTo>
                  <a:close/>
                  <a:moveTo>
                    <a:pt x="0" y="964"/>
                  </a:moveTo>
                  <a:lnTo>
                    <a:pt x="0" y="880"/>
                  </a:lnTo>
                  <a:cubicBezTo>
                    <a:pt x="0" y="865"/>
                    <a:pt x="2" y="842"/>
                    <a:pt x="4" y="811"/>
                  </a:cubicBezTo>
                  <a:cubicBezTo>
                    <a:pt x="6" y="780"/>
                    <a:pt x="15" y="752"/>
                    <a:pt x="30" y="727"/>
                  </a:cubicBezTo>
                  <a:cubicBezTo>
                    <a:pt x="46" y="702"/>
                    <a:pt x="113" y="692"/>
                    <a:pt x="232" y="697"/>
                  </a:cubicBezTo>
                  <a:cubicBezTo>
                    <a:pt x="286" y="699"/>
                    <a:pt x="320" y="709"/>
                    <a:pt x="335" y="727"/>
                  </a:cubicBezTo>
                  <a:cubicBezTo>
                    <a:pt x="350" y="744"/>
                    <a:pt x="359" y="764"/>
                    <a:pt x="360" y="788"/>
                  </a:cubicBezTo>
                  <a:lnTo>
                    <a:pt x="364" y="859"/>
                  </a:lnTo>
                  <a:lnTo>
                    <a:pt x="366" y="991"/>
                  </a:lnTo>
                  <a:lnTo>
                    <a:pt x="362" y="1090"/>
                  </a:lnTo>
                  <a:cubicBezTo>
                    <a:pt x="359" y="1136"/>
                    <a:pt x="351" y="1170"/>
                    <a:pt x="338" y="1192"/>
                  </a:cubicBezTo>
                  <a:cubicBezTo>
                    <a:pt x="326" y="1213"/>
                    <a:pt x="312" y="1227"/>
                    <a:pt x="299" y="1235"/>
                  </a:cubicBezTo>
                  <a:cubicBezTo>
                    <a:pt x="286" y="1242"/>
                    <a:pt x="267" y="1245"/>
                    <a:pt x="244" y="1245"/>
                  </a:cubicBezTo>
                  <a:lnTo>
                    <a:pt x="156" y="1245"/>
                  </a:lnTo>
                  <a:cubicBezTo>
                    <a:pt x="111" y="1245"/>
                    <a:pt x="81" y="1241"/>
                    <a:pt x="67" y="1232"/>
                  </a:cubicBezTo>
                  <a:cubicBezTo>
                    <a:pt x="52" y="1223"/>
                    <a:pt x="39" y="1209"/>
                    <a:pt x="26" y="1191"/>
                  </a:cubicBezTo>
                  <a:cubicBezTo>
                    <a:pt x="14" y="1173"/>
                    <a:pt x="8" y="1149"/>
                    <a:pt x="7" y="1120"/>
                  </a:cubicBezTo>
                  <a:lnTo>
                    <a:pt x="3" y="1049"/>
                  </a:lnTo>
                  <a:lnTo>
                    <a:pt x="0" y="964"/>
                  </a:lnTo>
                  <a:close/>
                  <a:moveTo>
                    <a:pt x="41" y="1002"/>
                  </a:moveTo>
                  <a:lnTo>
                    <a:pt x="43" y="1063"/>
                  </a:lnTo>
                  <a:cubicBezTo>
                    <a:pt x="43" y="1070"/>
                    <a:pt x="44" y="1084"/>
                    <a:pt x="47" y="1105"/>
                  </a:cubicBezTo>
                  <a:cubicBezTo>
                    <a:pt x="49" y="1125"/>
                    <a:pt x="52" y="1142"/>
                    <a:pt x="57" y="1156"/>
                  </a:cubicBezTo>
                  <a:cubicBezTo>
                    <a:pt x="62" y="1170"/>
                    <a:pt x="72" y="1183"/>
                    <a:pt x="86" y="1194"/>
                  </a:cubicBezTo>
                  <a:cubicBezTo>
                    <a:pt x="100" y="1206"/>
                    <a:pt x="136" y="1211"/>
                    <a:pt x="193" y="1211"/>
                  </a:cubicBezTo>
                  <a:cubicBezTo>
                    <a:pt x="251" y="1211"/>
                    <a:pt x="285" y="1204"/>
                    <a:pt x="294" y="1190"/>
                  </a:cubicBezTo>
                  <a:cubicBezTo>
                    <a:pt x="304" y="1176"/>
                    <a:pt x="311" y="1157"/>
                    <a:pt x="316" y="1134"/>
                  </a:cubicBezTo>
                  <a:cubicBezTo>
                    <a:pt x="321" y="1111"/>
                    <a:pt x="323" y="1092"/>
                    <a:pt x="323" y="1077"/>
                  </a:cubicBezTo>
                  <a:lnTo>
                    <a:pt x="323" y="1062"/>
                  </a:lnTo>
                  <a:cubicBezTo>
                    <a:pt x="314" y="1066"/>
                    <a:pt x="306" y="1066"/>
                    <a:pt x="299" y="1063"/>
                  </a:cubicBezTo>
                  <a:cubicBezTo>
                    <a:pt x="292" y="1059"/>
                    <a:pt x="276" y="1045"/>
                    <a:pt x="251" y="1019"/>
                  </a:cubicBezTo>
                  <a:cubicBezTo>
                    <a:pt x="250" y="1025"/>
                    <a:pt x="249" y="1030"/>
                    <a:pt x="249" y="1036"/>
                  </a:cubicBezTo>
                  <a:cubicBezTo>
                    <a:pt x="248" y="1042"/>
                    <a:pt x="248" y="1053"/>
                    <a:pt x="247" y="1071"/>
                  </a:cubicBezTo>
                  <a:cubicBezTo>
                    <a:pt x="247" y="1088"/>
                    <a:pt x="249" y="1105"/>
                    <a:pt x="255" y="1121"/>
                  </a:cubicBezTo>
                  <a:cubicBezTo>
                    <a:pt x="265" y="1158"/>
                    <a:pt x="270" y="1178"/>
                    <a:pt x="271" y="1178"/>
                  </a:cubicBezTo>
                  <a:lnTo>
                    <a:pt x="271" y="1185"/>
                  </a:lnTo>
                  <a:cubicBezTo>
                    <a:pt x="271" y="1191"/>
                    <a:pt x="270" y="1195"/>
                    <a:pt x="269" y="1196"/>
                  </a:cubicBezTo>
                  <a:cubicBezTo>
                    <a:pt x="268" y="1198"/>
                    <a:pt x="264" y="1201"/>
                    <a:pt x="259" y="1203"/>
                  </a:cubicBezTo>
                  <a:cubicBezTo>
                    <a:pt x="254" y="1205"/>
                    <a:pt x="249" y="1204"/>
                    <a:pt x="244" y="1198"/>
                  </a:cubicBezTo>
                  <a:cubicBezTo>
                    <a:pt x="235" y="1192"/>
                    <a:pt x="228" y="1178"/>
                    <a:pt x="223" y="1154"/>
                  </a:cubicBezTo>
                  <a:cubicBezTo>
                    <a:pt x="217" y="1131"/>
                    <a:pt x="214" y="1114"/>
                    <a:pt x="212" y="1103"/>
                  </a:cubicBezTo>
                  <a:cubicBezTo>
                    <a:pt x="207" y="1109"/>
                    <a:pt x="204" y="1112"/>
                    <a:pt x="201" y="1114"/>
                  </a:cubicBezTo>
                  <a:cubicBezTo>
                    <a:pt x="197" y="1116"/>
                    <a:pt x="189" y="1117"/>
                    <a:pt x="174" y="1117"/>
                  </a:cubicBezTo>
                  <a:lnTo>
                    <a:pt x="81" y="1117"/>
                  </a:lnTo>
                  <a:cubicBezTo>
                    <a:pt x="64" y="1117"/>
                    <a:pt x="56" y="1112"/>
                    <a:pt x="57" y="1102"/>
                  </a:cubicBezTo>
                  <a:cubicBezTo>
                    <a:pt x="57" y="1087"/>
                    <a:pt x="75" y="1080"/>
                    <a:pt x="111" y="1081"/>
                  </a:cubicBezTo>
                  <a:lnTo>
                    <a:pt x="192" y="1081"/>
                  </a:lnTo>
                  <a:cubicBezTo>
                    <a:pt x="198" y="1082"/>
                    <a:pt x="204" y="1084"/>
                    <a:pt x="211" y="1087"/>
                  </a:cubicBezTo>
                  <a:cubicBezTo>
                    <a:pt x="211" y="1084"/>
                    <a:pt x="210" y="1081"/>
                    <a:pt x="210" y="1079"/>
                  </a:cubicBezTo>
                  <a:cubicBezTo>
                    <a:pt x="209" y="1076"/>
                    <a:pt x="210" y="1075"/>
                    <a:pt x="211" y="1074"/>
                  </a:cubicBezTo>
                  <a:lnTo>
                    <a:pt x="213" y="1022"/>
                  </a:lnTo>
                  <a:cubicBezTo>
                    <a:pt x="213" y="1006"/>
                    <a:pt x="215" y="995"/>
                    <a:pt x="217" y="988"/>
                  </a:cubicBezTo>
                  <a:cubicBezTo>
                    <a:pt x="220" y="982"/>
                    <a:pt x="221" y="978"/>
                    <a:pt x="221" y="975"/>
                  </a:cubicBezTo>
                  <a:lnTo>
                    <a:pt x="195" y="895"/>
                  </a:lnTo>
                  <a:lnTo>
                    <a:pt x="188" y="867"/>
                  </a:lnTo>
                  <a:lnTo>
                    <a:pt x="113" y="869"/>
                  </a:lnTo>
                  <a:lnTo>
                    <a:pt x="74" y="872"/>
                  </a:lnTo>
                  <a:cubicBezTo>
                    <a:pt x="64" y="870"/>
                    <a:pt x="60" y="864"/>
                    <a:pt x="61" y="855"/>
                  </a:cubicBezTo>
                  <a:cubicBezTo>
                    <a:pt x="61" y="841"/>
                    <a:pt x="70" y="834"/>
                    <a:pt x="90" y="833"/>
                  </a:cubicBezTo>
                  <a:lnTo>
                    <a:pt x="188" y="829"/>
                  </a:lnTo>
                  <a:cubicBezTo>
                    <a:pt x="187" y="824"/>
                    <a:pt x="187" y="820"/>
                    <a:pt x="187" y="817"/>
                  </a:cubicBezTo>
                  <a:lnTo>
                    <a:pt x="184" y="802"/>
                  </a:lnTo>
                  <a:lnTo>
                    <a:pt x="184" y="770"/>
                  </a:lnTo>
                  <a:cubicBezTo>
                    <a:pt x="183" y="756"/>
                    <a:pt x="183" y="748"/>
                    <a:pt x="185" y="746"/>
                  </a:cubicBezTo>
                  <a:lnTo>
                    <a:pt x="192" y="735"/>
                  </a:lnTo>
                  <a:lnTo>
                    <a:pt x="183" y="735"/>
                  </a:lnTo>
                  <a:cubicBezTo>
                    <a:pt x="172" y="735"/>
                    <a:pt x="159" y="736"/>
                    <a:pt x="145" y="738"/>
                  </a:cubicBezTo>
                  <a:lnTo>
                    <a:pt x="86" y="745"/>
                  </a:lnTo>
                  <a:cubicBezTo>
                    <a:pt x="71" y="747"/>
                    <a:pt x="60" y="755"/>
                    <a:pt x="53" y="767"/>
                  </a:cubicBezTo>
                  <a:cubicBezTo>
                    <a:pt x="47" y="779"/>
                    <a:pt x="43" y="793"/>
                    <a:pt x="43" y="808"/>
                  </a:cubicBezTo>
                  <a:lnTo>
                    <a:pt x="42" y="888"/>
                  </a:lnTo>
                  <a:lnTo>
                    <a:pt x="41" y="1002"/>
                  </a:lnTo>
                  <a:close/>
                  <a:moveTo>
                    <a:pt x="213" y="735"/>
                  </a:moveTo>
                  <a:cubicBezTo>
                    <a:pt x="219" y="742"/>
                    <a:pt x="222" y="751"/>
                    <a:pt x="223" y="761"/>
                  </a:cubicBezTo>
                  <a:cubicBezTo>
                    <a:pt x="223" y="767"/>
                    <a:pt x="223" y="771"/>
                    <a:pt x="223" y="771"/>
                  </a:cubicBezTo>
                  <a:lnTo>
                    <a:pt x="221" y="783"/>
                  </a:lnTo>
                  <a:cubicBezTo>
                    <a:pt x="226" y="783"/>
                    <a:pt x="230" y="782"/>
                    <a:pt x="235" y="781"/>
                  </a:cubicBezTo>
                  <a:cubicBezTo>
                    <a:pt x="240" y="780"/>
                    <a:pt x="244" y="779"/>
                    <a:pt x="247" y="777"/>
                  </a:cubicBezTo>
                  <a:lnTo>
                    <a:pt x="299" y="754"/>
                  </a:lnTo>
                  <a:cubicBezTo>
                    <a:pt x="306" y="757"/>
                    <a:pt x="310" y="761"/>
                    <a:pt x="310" y="767"/>
                  </a:cubicBezTo>
                  <a:cubicBezTo>
                    <a:pt x="309" y="792"/>
                    <a:pt x="280" y="808"/>
                    <a:pt x="223" y="816"/>
                  </a:cubicBezTo>
                  <a:lnTo>
                    <a:pt x="223" y="828"/>
                  </a:lnTo>
                  <a:cubicBezTo>
                    <a:pt x="238" y="830"/>
                    <a:pt x="255" y="830"/>
                    <a:pt x="274" y="829"/>
                  </a:cubicBezTo>
                  <a:cubicBezTo>
                    <a:pt x="293" y="828"/>
                    <a:pt x="303" y="832"/>
                    <a:pt x="302" y="840"/>
                  </a:cubicBezTo>
                  <a:cubicBezTo>
                    <a:pt x="302" y="848"/>
                    <a:pt x="301" y="854"/>
                    <a:pt x="299" y="858"/>
                  </a:cubicBezTo>
                  <a:cubicBezTo>
                    <a:pt x="297" y="862"/>
                    <a:pt x="295" y="865"/>
                    <a:pt x="292" y="867"/>
                  </a:cubicBezTo>
                  <a:cubicBezTo>
                    <a:pt x="288" y="868"/>
                    <a:pt x="284" y="869"/>
                    <a:pt x="278" y="868"/>
                  </a:cubicBezTo>
                  <a:lnTo>
                    <a:pt x="245" y="867"/>
                  </a:lnTo>
                  <a:lnTo>
                    <a:pt x="227" y="867"/>
                  </a:lnTo>
                  <a:cubicBezTo>
                    <a:pt x="234" y="898"/>
                    <a:pt x="238" y="915"/>
                    <a:pt x="240" y="917"/>
                  </a:cubicBezTo>
                  <a:lnTo>
                    <a:pt x="245" y="932"/>
                  </a:lnTo>
                  <a:cubicBezTo>
                    <a:pt x="268" y="905"/>
                    <a:pt x="286" y="892"/>
                    <a:pt x="299" y="891"/>
                  </a:cubicBezTo>
                  <a:cubicBezTo>
                    <a:pt x="309" y="891"/>
                    <a:pt x="314" y="895"/>
                    <a:pt x="314" y="905"/>
                  </a:cubicBezTo>
                  <a:cubicBezTo>
                    <a:pt x="315" y="914"/>
                    <a:pt x="315" y="920"/>
                    <a:pt x="314" y="921"/>
                  </a:cubicBezTo>
                  <a:cubicBezTo>
                    <a:pt x="312" y="925"/>
                    <a:pt x="299" y="934"/>
                    <a:pt x="276" y="950"/>
                  </a:cubicBezTo>
                  <a:lnTo>
                    <a:pt x="267" y="963"/>
                  </a:lnTo>
                  <a:cubicBezTo>
                    <a:pt x="264" y="966"/>
                    <a:pt x="263" y="967"/>
                    <a:pt x="264" y="968"/>
                  </a:cubicBezTo>
                  <a:cubicBezTo>
                    <a:pt x="264" y="969"/>
                    <a:pt x="265" y="970"/>
                    <a:pt x="266" y="972"/>
                  </a:cubicBezTo>
                  <a:cubicBezTo>
                    <a:pt x="268" y="973"/>
                    <a:pt x="273" y="980"/>
                    <a:pt x="282" y="992"/>
                  </a:cubicBezTo>
                  <a:lnTo>
                    <a:pt x="316" y="1026"/>
                  </a:lnTo>
                  <a:lnTo>
                    <a:pt x="324" y="1035"/>
                  </a:lnTo>
                  <a:lnTo>
                    <a:pt x="324" y="945"/>
                  </a:lnTo>
                  <a:cubicBezTo>
                    <a:pt x="324" y="938"/>
                    <a:pt x="324" y="926"/>
                    <a:pt x="323" y="909"/>
                  </a:cubicBezTo>
                  <a:cubicBezTo>
                    <a:pt x="322" y="892"/>
                    <a:pt x="322" y="879"/>
                    <a:pt x="322" y="869"/>
                  </a:cubicBezTo>
                  <a:lnTo>
                    <a:pt x="322" y="801"/>
                  </a:lnTo>
                  <a:cubicBezTo>
                    <a:pt x="320" y="775"/>
                    <a:pt x="315" y="759"/>
                    <a:pt x="307" y="753"/>
                  </a:cubicBezTo>
                  <a:cubicBezTo>
                    <a:pt x="299" y="748"/>
                    <a:pt x="268" y="742"/>
                    <a:pt x="213" y="735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defTabSz="1320800">
                <a:defRPr/>
              </a:pPr>
              <a:endParaRPr lang="zh-CN" altLang="en-US" sz="2600">
                <a:solidFill>
                  <a:prstClr val="black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1" name="Freeform 152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4777694" y="4674508"/>
              <a:ext cx="138113" cy="228600"/>
            </a:xfrm>
            <a:custGeom>
              <a:avLst/>
              <a:gdLst>
                <a:gd name="T0" fmla="*/ 2147483646 w 361"/>
                <a:gd name="T1" fmla="*/ 2147483646 h 618"/>
                <a:gd name="T2" fmla="*/ 2147483646 w 361"/>
                <a:gd name="T3" fmla="*/ 2147483646 h 618"/>
                <a:gd name="T4" fmla="*/ 2147483646 w 361"/>
                <a:gd name="T5" fmla="*/ 2147483646 h 618"/>
                <a:gd name="T6" fmla="*/ 2147483646 w 361"/>
                <a:gd name="T7" fmla="*/ 2147483646 h 618"/>
                <a:gd name="T8" fmla="*/ 2147483646 w 361"/>
                <a:gd name="T9" fmla="*/ 2147483646 h 618"/>
                <a:gd name="T10" fmla="*/ 2147483646 w 361"/>
                <a:gd name="T11" fmla="*/ 2147483646 h 618"/>
                <a:gd name="T12" fmla="*/ 2147483646 w 361"/>
                <a:gd name="T13" fmla="*/ 2147483646 h 618"/>
                <a:gd name="T14" fmla="*/ 2147483646 w 361"/>
                <a:gd name="T15" fmla="*/ 2147483646 h 618"/>
                <a:gd name="T16" fmla="*/ 2147483646 w 361"/>
                <a:gd name="T17" fmla="*/ 2147483646 h 618"/>
                <a:gd name="T18" fmla="*/ 2147483646 w 361"/>
                <a:gd name="T19" fmla="*/ 2147483646 h 618"/>
                <a:gd name="T20" fmla="*/ 2147483646 w 361"/>
                <a:gd name="T21" fmla="*/ 2147483646 h 618"/>
                <a:gd name="T22" fmla="*/ 2147483646 w 361"/>
                <a:gd name="T23" fmla="*/ 2147483646 h 618"/>
                <a:gd name="T24" fmla="*/ 2147483646 w 361"/>
                <a:gd name="T25" fmla="*/ 2147483646 h 618"/>
                <a:gd name="T26" fmla="*/ 2147483646 w 361"/>
                <a:gd name="T27" fmla="*/ 2147483646 h 618"/>
                <a:gd name="T28" fmla="*/ 2147483646 w 361"/>
                <a:gd name="T29" fmla="*/ 2147483646 h 618"/>
                <a:gd name="T30" fmla="*/ 2147483646 w 361"/>
                <a:gd name="T31" fmla="*/ 2147483646 h 618"/>
                <a:gd name="T32" fmla="*/ 2147483646 w 361"/>
                <a:gd name="T33" fmla="*/ 2147483646 h 618"/>
                <a:gd name="T34" fmla="*/ 2147483646 w 361"/>
                <a:gd name="T35" fmla="*/ 2147483646 h 618"/>
                <a:gd name="T36" fmla="*/ 2147483646 w 361"/>
                <a:gd name="T37" fmla="*/ 2147483646 h 618"/>
                <a:gd name="T38" fmla="*/ 2147483646 w 361"/>
                <a:gd name="T39" fmla="*/ 2147483646 h 618"/>
                <a:gd name="T40" fmla="*/ 2147483646 w 361"/>
                <a:gd name="T41" fmla="*/ 2147483646 h 618"/>
                <a:gd name="T42" fmla="*/ 2147483646 w 361"/>
                <a:gd name="T43" fmla="*/ 2147483646 h 618"/>
                <a:gd name="T44" fmla="*/ 2147483646 w 361"/>
                <a:gd name="T45" fmla="*/ 2147483646 h 618"/>
                <a:gd name="T46" fmla="*/ 2147483646 w 361"/>
                <a:gd name="T47" fmla="*/ 2147483646 h 618"/>
                <a:gd name="T48" fmla="*/ 2147483646 w 361"/>
                <a:gd name="T49" fmla="*/ 2147483646 h 618"/>
                <a:gd name="T50" fmla="*/ 2147483646 w 361"/>
                <a:gd name="T51" fmla="*/ 2147483646 h 618"/>
                <a:gd name="T52" fmla="*/ 2147483646 w 361"/>
                <a:gd name="T53" fmla="*/ 2147483646 h 618"/>
                <a:gd name="T54" fmla="*/ 2147483646 w 361"/>
                <a:gd name="T55" fmla="*/ 2147483646 h 618"/>
                <a:gd name="T56" fmla="*/ 2147483646 w 361"/>
                <a:gd name="T57" fmla="*/ 2147483646 h 618"/>
                <a:gd name="T58" fmla="*/ 2147483646 w 361"/>
                <a:gd name="T59" fmla="*/ 2147483646 h 618"/>
                <a:gd name="T60" fmla="*/ 2147483646 w 361"/>
                <a:gd name="T61" fmla="*/ 2147483646 h 618"/>
                <a:gd name="T62" fmla="*/ 2147483646 w 361"/>
                <a:gd name="T63" fmla="*/ 2147483646 h 618"/>
                <a:gd name="T64" fmla="*/ 2147483646 w 361"/>
                <a:gd name="T65" fmla="*/ 2147483646 h 618"/>
                <a:gd name="T66" fmla="*/ 0 w 361"/>
                <a:gd name="T67" fmla="*/ 2147483646 h 618"/>
                <a:gd name="T68" fmla="*/ 2147483646 w 361"/>
                <a:gd name="T69" fmla="*/ 2147483646 h 618"/>
                <a:gd name="T70" fmla="*/ 2147483646 w 361"/>
                <a:gd name="T71" fmla="*/ 2147483646 h 618"/>
                <a:gd name="T72" fmla="*/ 2147483646 w 361"/>
                <a:gd name="T73" fmla="*/ 2147483646 h 618"/>
                <a:gd name="T74" fmla="*/ 2147483646 w 361"/>
                <a:gd name="T75" fmla="*/ 2147483646 h 618"/>
                <a:gd name="T76" fmla="*/ 2147483646 w 361"/>
                <a:gd name="T77" fmla="*/ 2147483646 h 618"/>
                <a:gd name="T78" fmla="*/ 2147483646 w 361"/>
                <a:gd name="T79" fmla="*/ 2147483646 h 618"/>
                <a:gd name="T80" fmla="*/ 2147483646 w 361"/>
                <a:gd name="T81" fmla="*/ 2147483646 h 618"/>
                <a:gd name="T82" fmla="*/ 2147483646 w 361"/>
                <a:gd name="T83" fmla="*/ 2147483646 h 618"/>
                <a:gd name="T84" fmla="*/ 2147483646 w 361"/>
                <a:gd name="T85" fmla="*/ 2147483646 h 618"/>
                <a:gd name="T86" fmla="*/ 2147483646 w 361"/>
                <a:gd name="T87" fmla="*/ 2147483646 h 618"/>
                <a:gd name="T88" fmla="*/ 2147483646 w 361"/>
                <a:gd name="T89" fmla="*/ 2147483646 h 618"/>
                <a:gd name="T90" fmla="*/ 2147483646 w 361"/>
                <a:gd name="T91" fmla="*/ 2147483646 h 618"/>
                <a:gd name="T92" fmla="*/ 2147483646 w 361"/>
                <a:gd name="T93" fmla="*/ 2147483646 h 618"/>
                <a:gd name="T94" fmla="*/ 2147483646 w 361"/>
                <a:gd name="T95" fmla="*/ 2147483646 h 61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61" h="618">
                  <a:moveTo>
                    <a:pt x="199" y="244"/>
                  </a:moveTo>
                  <a:cubicBezTo>
                    <a:pt x="200" y="250"/>
                    <a:pt x="201" y="253"/>
                    <a:pt x="201" y="255"/>
                  </a:cubicBezTo>
                  <a:cubicBezTo>
                    <a:pt x="202" y="256"/>
                    <a:pt x="202" y="258"/>
                    <a:pt x="201" y="259"/>
                  </a:cubicBezTo>
                  <a:cubicBezTo>
                    <a:pt x="201" y="261"/>
                    <a:pt x="201" y="265"/>
                    <a:pt x="202" y="273"/>
                  </a:cubicBezTo>
                  <a:lnTo>
                    <a:pt x="202" y="283"/>
                  </a:lnTo>
                  <a:lnTo>
                    <a:pt x="202" y="287"/>
                  </a:lnTo>
                  <a:cubicBezTo>
                    <a:pt x="211" y="286"/>
                    <a:pt x="219" y="286"/>
                    <a:pt x="228" y="286"/>
                  </a:cubicBezTo>
                  <a:cubicBezTo>
                    <a:pt x="266" y="288"/>
                    <a:pt x="288" y="296"/>
                    <a:pt x="295" y="307"/>
                  </a:cubicBezTo>
                  <a:cubicBezTo>
                    <a:pt x="302" y="319"/>
                    <a:pt x="307" y="329"/>
                    <a:pt x="309" y="337"/>
                  </a:cubicBezTo>
                  <a:cubicBezTo>
                    <a:pt x="311" y="345"/>
                    <a:pt x="312" y="353"/>
                    <a:pt x="312" y="361"/>
                  </a:cubicBezTo>
                  <a:cubicBezTo>
                    <a:pt x="313" y="368"/>
                    <a:pt x="310" y="377"/>
                    <a:pt x="304" y="386"/>
                  </a:cubicBezTo>
                  <a:cubicBezTo>
                    <a:pt x="291" y="409"/>
                    <a:pt x="270" y="421"/>
                    <a:pt x="242" y="421"/>
                  </a:cubicBezTo>
                  <a:cubicBezTo>
                    <a:pt x="229" y="422"/>
                    <a:pt x="219" y="420"/>
                    <a:pt x="213" y="416"/>
                  </a:cubicBezTo>
                  <a:cubicBezTo>
                    <a:pt x="208" y="412"/>
                    <a:pt x="204" y="408"/>
                    <a:pt x="201" y="404"/>
                  </a:cubicBezTo>
                  <a:cubicBezTo>
                    <a:pt x="199" y="400"/>
                    <a:pt x="198" y="397"/>
                    <a:pt x="197" y="394"/>
                  </a:cubicBezTo>
                  <a:cubicBezTo>
                    <a:pt x="197" y="392"/>
                    <a:pt x="197" y="390"/>
                    <a:pt x="197" y="388"/>
                  </a:cubicBezTo>
                  <a:cubicBezTo>
                    <a:pt x="198" y="386"/>
                    <a:pt x="199" y="383"/>
                    <a:pt x="203" y="379"/>
                  </a:cubicBezTo>
                  <a:cubicBezTo>
                    <a:pt x="206" y="376"/>
                    <a:pt x="209" y="374"/>
                    <a:pt x="211" y="374"/>
                  </a:cubicBezTo>
                  <a:cubicBezTo>
                    <a:pt x="211" y="375"/>
                    <a:pt x="213" y="377"/>
                    <a:pt x="217" y="379"/>
                  </a:cubicBezTo>
                  <a:cubicBezTo>
                    <a:pt x="221" y="382"/>
                    <a:pt x="233" y="383"/>
                    <a:pt x="253" y="382"/>
                  </a:cubicBezTo>
                  <a:cubicBezTo>
                    <a:pt x="261" y="382"/>
                    <a:pt x="266" y="381"/>
                    <a:pt x="268" y="378"/>
                  </a:cubicBezTo>
                  <a:cubicBezTo>
                    <a:pt x="271" y="375"/>
                    <a:pt x="272" y="369"/>
                    <a:pt x="272" y="361"/>
                  </a:cubicBezTo>
                  <a:cubicBezTo>
                    <a:pt x="271" y="350"/>
                    <a:pt x="269" y="343"/>
                    <a:pt x="267" y="339"/>
                  </a:cubicBezTo>
                  <a:cubicBezTo>
                    <a:pt x="264" y="335"/>
                    <a:pt x="261" y="331"/>
                    <a:pt x="256" y="328"/>
                  </a:cubicBezTo>
                  <a:cubicBezTo>
                    <a:pt x="251" y="325"/>
                    <a:pt x="240" y="324"/>
                    <a:pt x="223" y="325"/>
                  </a:cubicBezTo>
                  <a:cubicBezTo>
                    <a:pt x="206" y="325"/>
                    <a:pt x="196" y="325"/>
                    <a:pt x="191" y="323"/>
                  </a:cubicBezTo>
                  <a:cubicBezTo>
                    <a:pt x="187" y="322"/>
                    <a:pt x="185" y="321"/>
                    <a:pt x="184" y="321"/>
                  </a:cubicBezTo>
                  <a:cubicBezTo>
                    <a:pt x="183" y="322"/>
                    <a:pt x="176" y="325"/>
                    <a:pt x="164" y="330"/>
                  </a:cubicBezTo>
                  <a:lnTo>
                    <a:pt x="124" y="335"/>
                  </a:lnTo>
                  <a:cubicBezTo>
                    <a:pt x="105" y="341"/>
                    <a:pt x="95" y="349"/>
                    <a:pt x="94" y="358"/>
                  </a:cubicBezTo>
                  <a:cubicBezTo>
                    <a:pt x="93" y="367"/>
                    <a:pt x="93" y="375"/>
                    <a:pt x="94" y="381"/>
                  </a:cubicBezTo>
                  <a:cubicBezTo>
                    <a:pt x="94" y="387"/>
                    <a:pt x="96" y="392"/>
                    <a:pt x="100" y="395"/>
                  </a:cubicBezTo>
                  <a:cubicBezTo>
                    <a:pt x="104" y="398"/>
                    <a:pt x="107" y="399"/>
                    <a:pt x="110" y="398"/>
                  </a:cubicBezTo>
                  <a:cubicBezTo>
                    <a:pt x="111" y="398"/>
                    <a:pt x="117" y="394"/>
                    <a:pt x="130" y="387"/>
                  </a:cubicBezTo>
                  <a:cubicBezTo>
                    <a:pt x="143" y="380"/>
                    <a:pt x="153" y="376"/>
                    <a:pt x="161" y="375"/>
                  </a:cubicBezTo>
                  <a:cubicBezTo>
                    <a:pt x="174" y="375"/>
                    <a:pt x="184" y="380"/>
                    <a:pt x="189" y="391"/>
                  </a:cubicBezTo>
                  <a:cubicBezTo>
                    <a:pt x="195" y="401"/>
                    <a:pt x="198" y="411"/>
                    <a:pt x="198" y="419"/>
                  </a:cubicBezTo>
                  <a:cubicBezTo>
                    <a:pt x="197" y="430"/>
                    <a:pt x="194" y="440"/>
                    <a:pt x="189" y="449"/>
                  </a:cubicBezTo>
                  <a:lnTo>
                    <a:pt x="168" y="483"/>
                  </a:lnTo>
                  <a:cubicBezTo>
                    <a:pt x="160" y="497"/>
                    <a:pt x="157" y="513"/>
                    <a:pt x="158" y="530"/>
                  </a:cubicBezTo>
                  <a:cubicBezTo>
                    <a:pt x="158" y="561"/>
                    <a:pt x="169" y="577"/>
                    <a:pt x="191" y="577"/>
                  </a:cubicBezTo>
                  <a:cubicBezTo>
                    <a:pt x="200" y="578"/>
                    <a:pt x="207" y="575"/>
                    <a:pt x="211" y="567"/>
                  </a:cubicBezTo>
                  <a:cubicBezTo>
                    <a:pt x="216" y="559"/>
                    <a:pt x="218" y="553"/>
                    <a:pt x="218" y="548"/>
                  </a:cubicBezTo>
                  <a:cubicBezTo>
                    <a:pt x="219" y="544"/>
                    <a:pt x="218" y="536"/>
                    <a:pt x="216" y="524"/>
                  </a:cubicBezTo>
                  <a:cubicBezTo>
                    <a:pt x="214" y="513"/>
                    <a:pt x="213" y="503"/>
                    <a:pt x="213" y="494"/>
                  </a:cubicBezTo>
                  <a:cubicBezTo>
                    <a:pt x="212" y="485"/>
                    <a:pt x="216" y="474"/>
                    <a:pt x="223" y="462"/>
                  </a:cubicBezTo>
                  <a:cubicBezTo>
                    <a:pt x="233" y="445"/>
                    <a:pt x="249" y="436"/>
                    <a:pt x="273" y="435"/>
                  </a:cubicBezTo>
                  <a:cubicBezTo>
                    <a:pt x="285" y="435"/>
                    <a:pt x="294" y="437"/>
                    <a:pt x="300" y="440"/>
                  </a:cubicBezTo>
                  <a:cubicBezTo>
                    <a:pt x="307" y="444"/>
                    <a:pt x="314" y="452"/>
                    <a:pt x="323" y="465"/>
                  </a:cubicBezTo>
                  <a:cubicBezTo>
                    <a:pt x="331" y="478"/>
                    <a:pt x="336" y="487"/>
                    <a:pt x="336" y="492"/>
                  </a:cubicBezTo>
                  <a:cubicBezTo>
                    <a:pt x="335" y="497"/>
                    <a:pt x="330" y="501"/>
                    <a:pt x="321" y="502"/>
                  </a:cubicBezTo>
                  <a:cubicBezTo>
                    <a:pt x="318" y="503"/>
                    <a:pt x="315" y="503"/>
                    <a:pt x="313" y="502"/>
                  </a:cubicBezTo>
                  <a:cubicBezTo>
                    <a:pt x="311" y="501"/>
                    <a:pt x="306" y="496"/>
                    <a:pt x="298" y="489"/>
                  </a:cubicBezTo>
                  <a:cubicBezTo>
                    <a:pt x="290" y="481"/>
                    <a:pt x="284" y="477"/>
                    <a:pt x="280" y="475"/>
                  </a:cubicBezTo>
                  <a:cubicBezTo>
                    <a:pt x="276" y="474"/>
                    <a:pt x="273" y="473"/>
                    <a:pt x="269" y="473"/>
                  </a:cubicBezTo>
                  <a:cubicBezTo>
                    <a:pt x="260" y="474"/>
                    <a:pt x="255" y="477"/>
                    <a:pt x="253" y="482"/>
                  </a:cubicBezTo>
                  <a:cubicBezTo>
                    <a:pt x="250" y="486"/>
                    <a:pt x="249" y="493"/>
                    <a:pt x="248" y="501"/>
                  </a:cubicBezTo>
                  <a:cubicBezTo>
                    <a:pt x="247" y="509"/>
                    <a:pt x="247" y="519"/>
                    <a:pt x="249" y="530"/>
                  </a:cubicBezTo>
                  <a:cubicBezTo>
                    <a:pt x="251" y="541"/>
                    <a:pt x="252" y="551"/>
                    <a:pt x="253" y="558"/>
                  </a:cubicBezTo>
                  <a:cubicBezTo>
                    <a:pt x="253" y="565"/>
                    <a:pt x="251" y="573"/>
                    <a:pt x="246" y="583"/>
                  </a:cubicBezTo>
                  <a:cubicBezTo>
                    <a:pt x="240" y="593"/>
                    <a:pt x="232" y="602"/>
                    <a:pt x="221" y="608"/>
                  </a:cubicBezTo>
                  <a:cubicBezTo>
                    <a:pt x="210" y="615"/>
                    <a:pt x="199" y="618"/>
                    <a:pt x="188" y="617"/>
                  </a:cubicBezTo>
                  <a:cubicBezTo>
                    <a:pt x="163" y="617"/>
                    <a:pt x="145" y="608"/>
                    <a:pt x="133" y="590"/>
                  </a:cubicBezTo>
                  <a:cubicBezTo>
                    <a:pt x="121" y="572"/>
                    <a:pt x="116" y="555"/>
                    <a:pt x="117" y="539"/>
                  </a:cubicBezTo>
                  <a:cubicBezTo>
                    <a:pt x="117" y="507"/>
                    <a:pt x="123" y="482"/>
                    <a:pt x="137" y="462"/>
                  </a:cubicBezTo>
                  <a:lnTo>
                    <a:pt x="158" y="432"/>
                  </a:lnTo>
                  <a:cubicBezTo>
                    <a:pt x="161" y="427"/>
                    <a:pt x="162" y="423"/>
                    <a:pt x="162" y="421"/>
                  </a:cubicBezTo>
                  <a:cubicBezTo>
                    <a:pt x="160" y="416"/>
                    <a:pt x="157" y="413"/>
                    <a:pt x="152" y="413"/>
                  </a:cubicBezTo>
                  <a:cubicBezTo>
                    <a:pt x="151" y="414"/>
                    <a:pt x="146" y="419"/>
                    <a:pt x="136" y="426"/>
                  </a:cubicBezTo>
                  <a:cubicBezTo>
                    <a:pt x="126" y="434"/>
                    <a:pt x="116" y="437"/>
                    <a:pt x="107" y="436"/>
                  </a:cubicBezTo>
                  <a:cubicBezTo>
                    <a:pt x="87" y="436"/>
                    <a:pt x="73" y="431"/>
                    <a:pt x="66" y="420"/>
                  </a:cubicBezTo>
                  <a:cubicBezTo>
                    <a:pt x="59" y="409"/>
                    <a:pt x="55" y="396"/>
                    <a:pt x="55" y="380"/>
                  </a:cubicBezTo>
                  <a:cubicBezTo>
                    <a:pt x="54" y="364"/>
                    <a:pt x="59" y="349"/>
                    <a:pt x="68" y="334"/>
                  </a:cubicBezTo>
                  <a:cubicBezTo>
                    <a:pt x="72" y="327"/>
                    <a:pt x="77" y="321"/>
                    <a:pt x="83" y="316"/>
                  </a:cubicBezTo>
                  <a:cubicBezTo>
                    <a:pt x="89" y="311"/>
                    <a:pt x="98" y="306"/>
                    <a:pt x="110" y="302"/>
                  </a:cubicBezTo>
                  <a:cubicBezTo>
                    <a:pt x="121" y="298"/>
                    <a:pt x="133" y="295"/>
                    <a:pt x="145" y="293"/>
                  </a:cubicBezTo>
                  <a:cubicBezTo>
                    <a:pt x="158" y="292"/>
                    <a:pt x="164" y="290"/>
                    <a:pt x="165" y="288"/>
                  </a:cubicBezTo>
                  <a:cubicBezTo>
                    <a:pt x="166" y="286"/>
                    <a:pt x="166" y="284"/>
                    <a:pt x="166" y="281"/>
                  </a:cubicBezTo>
                  <a:lnTo>
                    <a:pt x="166" y="268"/>
                  </a:lnTo>
                  <a:cubicBezTo>
                    <a:pt x="165" y="265"/>
                    <a:pt x="164" y="262"/>
                    <a:pt x="165" y="261"/>
                  </a:cubicBezTo>
                  <a:lnTo>
                    <a:pt x="166" y="257"/>
                  </a:lnTo>
                  <a:lnTo>
                    <a:pt x="168" y="247"/>
                  </a:lnTo>
                  <a:cubicBezTo>
                    <a:pt x="138" y="252"/>
                    <a:pt x="120" y="251"/>
                    <a:pt x="114" y="246"/>
                  </a:cubicBezTo>
                  <a:cubicBezTo>
                    <a:pt x="110" y="244"/>
                    <a:pt x="106" y="239"/>
                    <a:pt x="103" y="231"/>
                  </a:cubicBezTo>
                  <a:cubicBezTo>
                    <a:pt x="99" y="224"/>
                    <a:pt x="96" y="212"/>
                    <a:pt x="95" y="197"/>
                  </a:cubicBezTo>
                  <a:cubicBezTo>
                    <a:pt x="94" y="181"/>
                    <a:pt x="102" y="168"/>
                    <a:pt x="117" y="158"/>
                  </a:cubicBezTo>
                  <a:cubicBezTo>
                    <a:pt x="132" y="148"/>
                    <a:pt x="150" y="143"/>
                    <a:pt x="172" y="142"/>
                  </a:cubicBezTo>
                  <a:lnTo>
                    <a:pt x="233" y="140"/>
                  </a:lnTo>
                  <a:cubicBezTo>
                    <a:pt x="256" y="140"/>
                    <a:pt x="271" y="136"/>
                    <a:pt x="277" y="126"/>
                  </a:cubicBezTo>
                  <a:cubicBezTo>
                    <a:pt x="284" y="117"/>
                    <a:pt x="287" y="106"/>
                    <a:pt x="287" y="94"/>
                  </a:cubicBezTo>
                  <a:cubicBezTo>
                    <a:pt x="286" y="82"/>
                    <a:pt x="286" y="73"/>
                    <a:pt x="287" y="65"/>
                  </a:cubicBezTo>
                  <a:cubicBezTo>
                    <a:pt x="287" y="58"/>
                    <a:pt x="286" y="52"/>
                    <a:pt x="283" y="48"/>
                  </a:cubicBezTo>
                  <a:cubicBezTo>
                    <a:pt x="277" y="42"/>
                    <a:pt x="266" y="39"/>
                    <a:pt x="250" y="39"/>
                  </a:cubicBezTo>
                  <a:cubicBezTo>
                    <a:pt x="157" y="40"/>
                    <a:pt x="104" y="45"/>
                    <a:pt x="93" y="52"/>
                  </a:cubicBezTo>
                  <a:cubicBezTo>
                    <a:pt x="81" y="60"/>
                    <a:pt x="76" y="69"/>
                    <a:pt x="77" y="81"/>
                  </a:cubicBezTo>
                  <a:lnTo>
                    <a:pt x="80" y="160"/>
                  </a:lnTo>
                  <a:cubicBezTo>
                    <a:pt x="80" y="172"/>
                    <a:pt x="78" y="190"/>
                    <a:pt x="75" y="216"/>
                  </a:cubicBezTo>
                  <a:cubicBezTo>
                    <a:pt x="71" y="241"/>
                    <a:pt x="69" y="259"/>
                    <a:pt x="67" y="268"/>
                  </a:cubicBezTo>
                  <a:cubicBezTo>
                    <a:pt x="65" y="277"/>
                    <a:pt x="60" y="295"/>
                    <a:pt x="51" y="324"/>
                  </a:cubicBezTo>
                  <a:cubicBezTo>
                    <a:pt x="43" y="352"/>
                    <a:pt x="30" y="366"/>
                    <a:pt x="13" y="366"/>
                  </a:cubicBezTo>
                  <a:cubicBezTo>
                    <a:pt x="4" y="367"/>
                    <a:pt x="0" y="364"/>
                    <a:pt x="0" y="357"/>
                  </a:cubicBezTo>
                  <a:cubicBezTo>
                    <a:pt x="0" y="349"/>
                    <a:pt x="0" y="345"/>
                    <a:pt x="0" y="344"/>
                  </a:cubicBezTo>
                  <a:cubicBezTo>
                    <a:pt x="0" y="340"/>
                    <a:pt x="4" y="329"/>
                    <a:pt x="12" y="311"/>
                  </a:cubicBezTo>
                  <a:cubicBezTo>
                    <a:pt x="20" y="293"/>
                    <a:pt x="27" y="270"/>
                    <a:pt x="32" y="241"/>
                  </a:cubicBezTo>
                  <a:cubicBezTo>
                    <a:pt x="37" y="213"/>
                    <a:pt x="40" y="192"/>
                    <a:pt x="41" y="179"/>
                  </a:cubicBezTo>
                  <a:cubicBezTo>
                    <a:pt x="41" y="166"/>
                    <a:pt x="41" y="158"/>
                    <a:pt x="41" y="158"/>
                  </a:cubicBezTo>
                  <a:lnTo>
                    <a:pt x="38" y="86"/>
                  </a:lnTo>
                  <a:cubicBezTo>
                    <a:pt x="38" y="70"/>
                    <a:pt x="42" y="53"/>
                    <a:pt x="53" y="34"/>
                  </a:cubicBezTo>
                  <a:cubicBezTo>
                    <a:pt x="63" y="16"/>
                    <a:pt x="95" y="6"/>
                    <a:pt x="148" y="4"/>
                  </a:cubicBezTo>
                  <a:lnTo>
                    <a:pt x="256" y="0"/>
                  </a:lnTo>
                  <a:cubicBezTo>
                    <a:pt x="296" y="2"/>
                    <a:pt x="317" y="12"/>
                    <a:pt x="321" y="31"/>
                  </a:cubicBezTo>
                  <a:cubicBezTo>
                    <a:pt x="324" y="50"/>
                    <a:pt x="326" y="66"/>
                    <a:pt x="326" y="78"/>
                  </a:cubicBezTo>
                  <a:cubicBezTo>
                    <a:pt x="325" y="100"/>
                    <a:pt x="321" y="121"/>
                    <a:pt x="316" y="143"/>
                  </a:cubicBezTo>
                  <a:cubicBezTo>
                    <a:pt x="310" y="165"/>
                    <a:pt x="287" y="176"/>
                    <a:pt x="246" y="177"/>
                  </a:cubicBezTo>
                  <a:lnTo>
                    <a:pt x="154" y="180"/>
                  </a:lnTo>
                  <a:cubicBezTo>
                    <a:pt x="144" y="181"/>
                    <a:pt x="138" y="184"/>
                    <a:pt x="135" y="190"/>
                  </a:cubicBezTo>
                  <a:cubicBezTo>
                    <a:pt x="132" y="195"/>
                    <a:pt x="131" y="199"/>
                    <a:pt x="132" y="202"/>
                  </a:cubicBezTo>
                  <a:cubicBezTo>
                    <a:pt x="132" y="207"/>
                    <a:pt x="136" y="211"/>
                    <a:pt x="144" y="212"/>
                  </a:cubicBezTo>
                  <a:cubicBezTo>
                    <a:pt x="148" y="212"/>
                    <a:pt x="156" y="212"/>
                    <a:pt x="169" y="209"/>
                  </a:cubicBezTo>
                  <a:cubicBezTo>
                    <a:pt x="183" y="206"/>
                    <a:pt x="200" y="204"/>
                    <a:pt x="222" y="204"/>
                  </a:cubicBezTo>
                  <a:cubicBezTo>
                    <a:pt x="265" y="205"/>
                    <a:pt x="295" y="212"/>
                    <a:pt x="314" y="224"/>
                  </a:cubicBezTo>
                  <a:cubicBezTo>
                    <a:pt x="332" y="237"/>
                    <a:pt x="344" y="253"/>
                    <a:pt x="348" y="273"/>
                  </a:cubicBezTo>
                  <a:cubicBezTo>
                    <a:pt x="353" y="294"/>
                    <a:pt x="357" y="311"/>
                    <a:pt x="358" y="324"/>
                  </a:cubicBezTo>
                  <a:cubicBezTo>
                    <a:pt x="360" y="337"/>
                    <a:pt x="361" y="346"/>
                    <a:pt x="361" y="349"/>
                  </a:cubicBezTo>
                  <a:cubicBezTo>
                    <a:pt x="360" y="357"/>
                    <a:pt x="358" y="364"/>
                    <a:pt x="356" y="369"/>
                  </a:cubicBezTo>
                  <a:cubicBezTo>
                    <a:pt x="353" y="375"/>
                    <a:pt x="348" y="378"/>
                    <a:pt x="343" y="379"/>
                  </a:cubicBezTo>
                  <a:cubicBezTo>
                    <a:pt x="337" y="379"/>
                    <a:pt x="333" y="378"/>
                    <a:pt x="331" y="375"/>
                  </a:cubicBezTo>
                  <a:cubicBezTo>
                    <a:pt x="330" y="374"/>
                    <a:pt x="328" y="372"/>
                    <a:pt x="326" y="370"/>
                  </a:cubicBezTo>
                  <a:cubicBezTo>
                    <a:pt x="325" y="368"/>
                    <a:pt x="323" y="357"/>
                    <a:pt x="321" y="337"/>
                  </a:cubicBezTo>
                  <a:cubicBezTo>
                    <a:pt x="320" y="318"/>
                    <a:pt x="316" y="301"/>
                    <a:pt x="311" y="287"/>
                  </a:cubicBezTo>
                  <a:cubicBezTo>
                    <a:pt x="307" y="273"/>
                    <a:pt x="300" y="263"/>
                    <a:pt x="291" y="258"/>
                  </a:cubicBezTo>
                  <a:cubicBezTo>
                    <a:pt x="282" y="253"/>
                    <a:pt x="267" y="249"/>
                    <a:pt x="247" y="246"/>
                  </a:cubicBezTo>
                  <a:cubicBezTo>
                    <a:pt x="226" y="244"/>
                    <a:pt x="211" y="243"/>
                    <a:pt x="199" y="244"/>
                  </a:cubicBezTo>
                  <a:close/>
                  <a:moveTo>
                    <a:pt x="232" y="112"/>
                  </a:moveTo>
                  <a:lnTo>
                    <a:pt x="166" y="112"/>
                  </a:lnTo>
                  <a:cubicBezTo>
                    <a:pt x="149" y="112"/>
                    <a:pt x="137" y="113"/>
                    <a:pt x="130" y="115"/>
                  </a:cubicBezTo>
                  <a:cubicBezTo>
                    <a:pt x="123" y="117"/>
                    <a:pt x="119" y="118"/>
                    <a:pt x="118" y="118"/>
                  </a:cubicBezTo>
                  <a:cubicBezTo>
                    <a:pt x="112" y="119"/>
                    <a:pt x="107" y="117"/>
                    <a:pt x="104" y="113"/>
                  </a:cubicBezTo>
                  <a:cubicBezTo>
                    <a:pt x="101" y="108"/>
                    <a:pt x="99" y="105"/>
                    <a:pt x="99" y="102"/>
                  </a:cubicBezTo>
                  <a:cubicBezTo>
                    <a:pt x="99" y="99"/>
                    <a:pt x="99" y="96"/>
                    <a:pt x="101" y="93"/>
                  </a:cubicBezTo>
                  <a:cubicBezTo>
                    <a:pt x="103" y="89"/>
                    <a:pt x="107" y="85"/>
                    <a:pt x="112" y="83"/>
                  </a:cubicBezTo>
                  <a:cubicBezTo>
                    <a:pt x="118" y="82"/>
                    <a:pt x="137" y="79"/>
                    <a:pt x="169" y="76"/>
                  </a:cubicBezTo>
                  <a:cubicBezTo>
                    <a:pt x="205" y="75"/>
                    <a:pt x="229" y="74"/>
                    <a:pt x="240" y="74"/>
                  </a:cubicBezTo>
                  <a:cubicBezTo>
                    <a:pt x="253" y="75"/>
                    <a:pt x="261" y="78"/>
                    <a:pt x="264" y="83"/>
                  </a:cubicBezTo>
                  <a:cubicBezTo>
                    <a:pt x="267" y="88"/>
                    <a:pt x="269" y="92"/>
                    <a:pt x="269" y="93"/>
                  </a:cubicBezTo>
                  <a:cubicBezTo>
                    <a:pt x="268" y="106"/>
                    <a:pt x="256" y="112"/>
                    <a:pt x="232" y="11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defTabSz="1320800">
                <a:defRPr/>
              </a:pPr>
              <a:endParaRPr lang="zh-CN" altLang="en-US" sz="2600">
                <a:solidFill>
                  <a:prstClr val="black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梧桐目录">
    <p:bg>
      <p:bgPr>
        <a:solidFill>
          <a:srgbClr val="FFFFF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ps稻壳儿佳誉设计_1" descr="F:\ppt素材\图标\我收集的图标\字体\3.png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62380" y="0"/>
            <a:ext cx="1216660" cy="379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组合 26"/>
          <p:cNvGrpSpPr/>
          <p:nvPr userDrawn="1"/>
        </p:nvGrpSpPr>
        <p:grpSpPr>
          <a:xfrm>
            <a:off x="657225" y="377825"/>
            <a:ext cx="1649095" cy="3126105"/>
            <a:chOff x="1035" y="2242"/>
            <a:chExt cx="2597" cy="4923"/>
          </a:xfrm>
        </p:grpSpPr>
        <p:sp>
          <p:nvSpPr>
            <p:cNvPr id="3" name="文本框 2"/>
            <p:cNvSpPr txBox="1"/>
            <p:nvPr userDrawn="1"/>
          </p:nvSpPr>
          <p:spPr>
            <a:xfrm rot="5400000">
              <a:off x="-846" y="4123"/>
              <a:ext cx="4923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20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en-US" altLang="zh-CN" sz="42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文本框 3"/>
            <p:cNvSpPr txBox="1"/>
            <p:nvPr userDrawn="1"/>
          </p:nvSpPr>
          <p:spPr>
            <a:xfrm>
              <a:off x="1988" y="2282"/>
              <a:ext cx="1644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400" b="1">
                  <a:solidFill>
                    <a:schemeClr val="bg1"/>
                  </a:solidFill>
                  <a:latin typeface="汉仪雪君体简" panose="02010600000101010101" charset="-122"/>
                  <a:ea typeface="汉仪雪君体简" panose="02010600000101010101" charset="-122"/>
                </a:rPr>
                <a:t>目</a:t>
              </a:r>
              <a:endParaRPr lang="zh-CN" altLang="en-US" sz="5400" b="1">
                <a:solidFill>
                  <a:schemeClr val="bg1"/>
                </a:solidFill>
                <a:latin typeface="汉仪雪君体简" panose="02010600000101010101" charset="-122"/>
                <a:ea typeface="汉仪雪君体简" panose="02010600000101010101" charset="-122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400" b="1">
                  <a:solidFill>
                    <a:schemeClr val="bg1"/>
                  </a:solidFill>
                  <a:latin typeface="汉仪雪君体简" panose="02010600000101010101" charset="-122"/>
                  <a:ea typeface="汉仪雪君体简" panose="02010600000101010101" charset="-122"/>
                </a:rPr>
                <a:t>录</a:t>
              </a:r>
              <a:endParaRPr lang="zh-CN" altLang="en-US" sz="5400" b="1">
                <a:solidFill>
                  <a:schemeClr val="bg1"/>
                </a:solidFill>
                <a:latin typeface="汉仪雪君体简" panose="02010600000101010101" charset="-122"/>
                <a:ea typeface="汉仪雪君体简" panose="02010600000101010101" charset="-122"/>
              </a:endParaRPr>
            </a:p>
          </p:txBody>
        </p:sp>
      </p:grpSp>
      <p:pic>
        <p:nvPicPr>
          <p:cNvPr id="51" name="wps稻壳儿佳誉设计_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"/>
          <a:stretch>
            <a:fillRect/>
          </a:stretch>
        </p:blipFill>
        <p:spPr>
          <a:xfrm>
            <a:off x="0" y="2660650"/>
            <a:ext cx="4225925" cy="4197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封底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91515" y="1985010"/>
            <a:ext cx="10869930" cy="173101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5000" b="1">
                <a:solidFill>
                  <a:schemeClr val="tx1"/>
                </a:solidFill>
                <a:latin typeface="汉仪雪君体简" panose="02010600000101010101" charset="-122"/>
                <a:ea typeface="汉仪雪君体简" panose="02010600000101010101" charset="-122"/>
                <a:cs typeface="汉仪雪君体简" panose="02010600000101010101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br>
              <a:rPr kumimoji="1" lang="en-US" altLang="zh-CN" dirty="0"/>
            </a:br>
            <a:r>
              <a:rPr kumimoji="1" lang="zh-CN" altLang="en-US" dirty="0"/>
              <a:t>单击此处编辑母版标题</a:t>
            </a:r>
            <a:endParaRPr kumimoji="1" lang="zh-CN" altLang="en-US" dirty="0"/>
          </a:p>
        </p:txBody>
      </p:sp>
      <p:sp>
        <p:nvSpPr>
          <p:cNvPr id="7" name="对角圆角矩形 6"/>
          <p:cNvSpPr/>
          <p:nvPr userDrawn="1"/>
        </p:nvSpPr>
        <p:spPr>
          <a:xfrm>
            <a:off x="4498340" y="4498340"/>
            <a:ext cx="3194685" cy="495300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3" hasCustomPrompt="1"/>
          </p:nvPr>
        </p:nvSpPr>
        <p:spPr>
          <a:xfrm>
            <a:off x="4301378" y="4443095"/>
            <a:ext cx="3589655" cy="11423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汉仪雪君体简" panose="02010600000101010101" charset="-122"/>
                <a:ea typeface="汉仪雪君体简" panose="02010600000101010101" charset="-122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kumimoji="1" lang="zh-CN" altLang="en-US" dirty="0"/>
              <a:t>单击此处编辑文字</a:t>
            </a:r>
            <a:endParaRPr kumimoji="1" lang="zh-CN" altLang="en-US" dirty="0"/>
          </a:p>
        </p:txBody>
      </p:sp>
      <p:pic>
        <p:nvPicPr>
          <p:cNvPr id="4" name="wps稻壳儿佳誉设计_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68" y="149"/>
            <a:ext cx="4881215" cy="3662916"/>
          </a:xfrm>
          <a:prstGeom prst="rect">
            <a:avLst/>
          </a:prstGeom>
        </p:spPr>
      </p:pic>
      <p:pic>
        <p:nvPicPr>
          <p:cNvPr id="15" name="wps稻壳儿佳誉设计_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2" t="29418" r="6080" b="3360"/>
          <a:stretch>
            <a:fillRect/>
          </a:stretch>
        </p:blipFill>
        <p:spPr>
          <a:xfrm>
            <a:off x="0" y="4099560"/>
            <a:ext cx="2715260" cy="275844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36DC-FA9E-584A-AAA3-688FE8337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ECE18-42AF-FE44-80A8-BA628DC5519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这是一份自动生成的PPT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t>关注微信公众号'司镜233'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19328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19328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233234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543300"/>
            <a:ext cx="786384" cy="7254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19328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19328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19328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19328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19328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1、在指定的文件夹内，书写文档内容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可以在任何地方，书写md文件，但要记得路径</a:t>
            </a:r>
          </a:p>
        </p:txBody>
      </p:sp>
      <p:pic>
        <p:nvPicPr>
          <p:cNvPr id="5" name="Picture 4" descr="img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3604591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29184" cy="335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起任何名字，与生成的PPT标题无关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29184" cy="33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最好起英文的，因为你的环境有可能不支持中文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29184" cy="3352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生成的ppt文件，在out-print中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329184" cy="335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可以建一个指定的文件夹，专门用于写文档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2、写PPT的题目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用两行---夹住的中间部分</a:t>
            </a:r>
          </a:p>
        </p:txBody>
      </p:sp>
      <p:pic>
        <p:nvPicPr>
          <p:cNvPr id="5" name="Picture 4" descr="img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1640264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29184" cy="335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Titl'+model_name+' 后面写PPT的首页标题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29184" cy="33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Author: 后面写你的名字，或是其他副标题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29184" cy="3352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Data: 后面可以写日期，作为尾页的日期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3、写PPT的目录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用#，加上一个空格，在后面书写的是一级标题，会自动生成目录</a:t>
            </a:r>
          </a:p>
        </p:txBody>
      </p:sp>
      <p:pic>
        <p:nvPicPr>
          <p:cNvPr id="5" name="Picture 4" descr="img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3434457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29184" cy="335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标题和标题，不要重复，否则会覆盖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29184" cy="33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一级标题，会自动生成PPT的目录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4、写每一页的标题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用##，加上一个空格，在后面书写的是二级标题，会自动生成为每一页的标题</a:t>
            </a:r>
          </a:p>
        </p:txBody>
      </p:sp>
      <p:pic>
        <p:nvPicPr>
          <p:cNvPr id="5" name="Picture 4" descr="i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4364915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29184" cy="335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在每个一级标题下，一定要有二级标题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29184" cy="33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有多少个二级标题，就会生成多少页的PPT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29184" cy="3352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二级标题之间，不要重复，否则会覆盖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5、写每一页的内容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每页内容，可以有几种组成的部分</a:t>
            </a:r>
          </a:p>
        </p:txBody>
      </p:sp>
      <p:pic>
        <p:nvPicPr>
          <p:cNvPr id="5" name="Picture 4" descr="img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2354712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29184" cy="335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‘&gt;’+空格：一行文字介绍，呈现在页标题的下方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29184" cy="33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图片![图片的名字](图片的目录地址)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29184" cy="3352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图片地址要写绝对路径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329184" cy="335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一张图片会居中，两张图片会平分</a:t>
            </a:r>
          </a:p>
        </p:txBody>
      </p:sp>
      <p:pic>
        <p:nvPicPr>
          <p:cNvPr id="14" name="Picture 13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57600"/>
            <a:ext cx="329184" cy="3352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36576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列表用'-’+空格，后面书写该陈列点的内容</a:t>
            </a:r>
          </a:p>
        </p:txBody>
      </p:sp>
      <p:pic>
        <p:nvPicPr>
          <p:cNvPr id="16" name="Picture 1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329184" cy="3352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4114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可以一张图片+一部分陈列点的方式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6、随时记录你的灵感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如果你有内容，不想展示在PPT上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29184" cy="335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书写两行```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29184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在两行中间，记录你的灵感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29184" cy="335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这中间的内容，将不会展现在PPT上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19328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19328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19328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233234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457700"/>
            <a:ext cx="786384" cy="725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19328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19328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19328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19328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一些报错点 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如果你遇到了问题，可以先来这里看看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29184" cy="335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如果要重新生成，一定要关闭原来的生成的文件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29184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图片可能会出现缩略不一致的情况，可以手动调整一下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29184" cy="335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更多的问题，可以在公众号内询问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19328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19328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19328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19328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233234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714500"/>
            <a:ext cx="786384" cy="7254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19328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19328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19328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233234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current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86384" cy="7254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28900"/>
            <a:ext cx="719328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543300"/>
            <a:ext cx="719328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457700"/>
            <a:ext cx="719328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714500"/>
            <a:ext cx="719328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628900"/>
            <a:ext cx="719328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543300"/>
            <a:ext cx="719328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457700"/>
            <a:ext cx="719328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获取更多的模板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在微信公众号内回复"PPT模板"，即可获得更多的模板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29184" cy="335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共有20个模板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29184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定价￥10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29184" cy="335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关注微信公众号"司镜233", 回复”PPT模板“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29184" cy="335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付费后，会给您发送特定的PPT模板和模板代码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模板定制化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可以根据你自己的喜好和要求，定制化一套模板和相应的代码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29184" cy="335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定制带有特定个的logo、风格的模板，作为长期使用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29184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付费标价￥500/次，如果比较复杂看情况而定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29184" cy="335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关注微信公众号"司镜233", 留下你的要求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19328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19328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19328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19328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19328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233234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628900"/>
            <a:ext cx="786384" cy="725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19328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19328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主题汇总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有很多的主题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29184" cy="335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通用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29184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水彩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29184" cy="335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/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29184" cy="335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泼墨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水彩</a:t>
            </a:r>
          </a:p>
        </p:txBody>
      </p:sp>
      <p:pic>
        <p:nvPicPr>
          <p:cNvPr id="3" name="Picture 2" descr="image-202302092020399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806614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读书</a:t>
            </a:r>
          </a:p>
        </p:txBody>
      </p:sp>
      <p:pic>
        <p:nvPicPr>
          <p:cNvPr id="3" name="Picture 2" descr="image-202302092027095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804954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19328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19328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19328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19328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19328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19328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233234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543300"/>
            <a:ext cx="786384" cy="7254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19328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1、创建一个文件夹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新建一个文件夹，放置你的PPT文字内容</a:t>
            </a:r>
          </a:p>
        </p:txBody>
      </p:sp>
      <p:pic>
        <p:nvPicPr>
          <p:cNvPr id="5" name="Picture 4" descr="img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1640264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29184" cy="335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在文件夹内，再创建一个文件夹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29184" cy="33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命名为images，用来存放你的图片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2、新建一个文件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可以使用任何markdown的软件写你的文字，这里使用免费的vs</a:t>
            </a:r>
          </a:p>
        </p:txBody>
      </p:sp>
      <p:pic>
        <p:nvPicPr>
          <p:cNvPr id="5" name="Picture 4" descr="img_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4114800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29184" cy="335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点击New File，新建一个文件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29184" cy="33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文件名，一定要以.md结尾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3、打开预览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如图所示，打开预览</a:t>
            </a:r>
          </a:p>
        </p:txBody>
      </p:sp>
      <p:pic>
        <p:nvPicPr>
          <p:cNvPr id="5" name="Picture 4" descr="img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28800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你还在为调整PPT的格式烦心吗？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这个简单的工具，将为节省很多的时间和心力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29184" cy="335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你只需要关注你想表达的内容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29184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只需写下文字内容、想展示的图片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29184" cy="335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其余的，交给这个小工具吧！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29184" cy="335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自动化生成首页、尾页、目录</a:t>
            </a:r>
          </a:p>
        </p:txBody>
      </p:sp>
      <p:pic>
        <p:nvPicPr>
          <p:cNvPr id="13" name="Picture 12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7600"/>
            <a:ext cx="329184" cy="335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1600" y="36576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根据文字内容，生成具体的PPT页面</a:t>
            </a:r>
          </a:p>
        </p:txBody>
      </p:sp>
      <p:pic>
        <p:nvPicPr>
          <p:cNvPr id="15" name="Picture 1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14800"/>
            <a:ext cx="329184" cy="335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0" y="4114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可以插入图片，一张PPT内不要超过两张</a:t>
            </a:r>
          </a:p>
        </p:txBody>
      </p:sp>
      <p:pic>
        <p:nvPicPr>
          <p:cNvPr id="17" name="Picture 1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72000"/>
            <a:ext cx="329184" cy="3352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0" y="4572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生成后，根据自己的需要可以微调</a:t>
            </a:r>
          </a:p>
        </p:txBody>
      </p:sp>
      <p:pic>
        <p:nvPicPr>
          <p:cNvPr id="19" name="Picture 1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029200"/>
            <a:ext cx="329184" cy="335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0" y="5029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暂不支持动画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3、开始书写你的灵感吧！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按照上述的格式，书写你的灵感吧！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19328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19328" cy="707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19328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19328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19328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19328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19328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233234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457700"/>
            <a:ext cx="786384" cy="7254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图片路径设置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我比较喜欢用Typora，但它是付费的</a:t>
            </a:r>
          </a:p>
        </p:txBody>
      </p:sp>
      <p:pic>
        <p:nvPicPr>
          <p:cNvPr id="5" name="Picture 4" descr="img_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2704730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29184" cy="335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Typora可以设置图片粘贴路径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29184" cy="33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不需要手动书写图片路径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29184" cy="3352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直接复制、粘贴即可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329184" cy="335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在文件-偏好设置里，按照我这样设置</a:t>
            </a:r>
          </a:p>
        </p:txBody>
      </p:sp>
      <p:pic>
        <p:nvPicPr>
          <p:cNvPr id="14" name="Picture 13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57600"/>
            <a:ext cx="329184" cy="3352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36576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记得，不要选择相对路径</a:t>
            </a:r>
          </a:p>
        </p:txBody>
      </p:sp>
      <p:pic>
        <p:nvPicPr>
          <p:cNvPr id="16" name="Picture 1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329184" cy="3352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4114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这样我们也不用手动管理文件中的图片了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感谢各位的聆听</a:t>
            </a:r>
            <a:br/>
            <a:r>
              <a:t>请领导批评指正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t>2023.02.09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效果展示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本项目中readme.pptx, 就是根据本篇文字内容，生成的PPT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29184" cy="335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你可以在项目的目录中找到它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29184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这是一个通用的模板，还有很多其他的模板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介绍视频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介绍和学习使用的视频，已经放在了b站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29184" cy="335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链接: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29184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如果你不喜欢文字叙述，可以选择看简单的视频介绍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29184" cy="335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仅有1分钟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29184" cy="335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记得一键三连哦~~~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19328" cy="70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233234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28900"/>
            <a:ext cx="786384" cy="7254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19328" cy="707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19328" cy="707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19328" cy="707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19328" cy="7071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19328" cy="7071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E7E6E6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19328" cy="707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233234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1、下载软件包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下载软件包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29184" cy="335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你需要下载软件包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29184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记得解压哦！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2、运行这个小工具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进入dict目录下，运行'ppt生成器'</a:t>
            </a:r>
          </a:p>
        </p:txBody>
      </p:sp>
      <p:pic>
        <p:nvPicPr>
          <p:cNvPr id="5" name="Picture 4" descr="img_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28800"/>
            <a:ext cx="773342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233234"/>
                </a:solidFill>
              </a:rPr>
              <a:t>3、选择文件和模板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807952" cy="93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选择合适文件、喜欢的模板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29184" cy="335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选择你已经写好的markdown文件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29184" cy="33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选择你喜欢的模板，有3个免费的模板</a:t>
            </a: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PP_MARK_KEY" val="e239e680-8d33-49d3-8448-50f43a720298"/>
  <p:tag name="COMMONDATA" val="eyJoZGlkIjoiZWQ1Yzg5YmM4NDUzNGI5OTc3OTE3YjI3YjBiYTU3NDg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 fontAlgn="auto">
          <a:defRPr lang="zh-CN" altLang="en-US" sz="2600" b="1">
            <a:solidFill>
              <a:schemeClr val="accent1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</vt:lpstr>
      <vt:lpstr>方正兰亭黑简体</vt:lpstr>
      <vt:lpstr>等线 Light</vt:lpstr>
      <vt:lpstr>等线</vt:lpstr>
      <vt:lpstr>Calibri</vt:lpstr>
      <vt:lpstr>Arial Unicode MS</vt:lpstr>
      <vt:lpstr>方正公文黑体</vt:lpstr>
      <vt:lpstr>汉仪雪君体简</vt:lpstr>
      <vt:lpstr>华文琥珀</vt:lpstr>
      <vt:lpstr>方正兰亭大黑_GBK</vt:lpstr>
      <vt:lpstr>方正兰亭大黑简体</vt:lpstr>
      <vt:lpstr>方正舒体</vt:lpstr>
      <vt:lpstr>方正小标宋_GBK</vt:lpstr>
      <vt:lpstr>方正书宋简体</vt:lpstr>
      <vt:lpstr>华文行楷</vt:lpstr>
      <vt:lpstr>方正仿宋简体</vt:lpstr>
      <vt:lpstr>字魂103号-海棠手书</vt:lpstr>
      <vt:lpstr>新宋体</vt:lpstr>
      <vt:lpstr>华文宋体</vt:lpstr>
      <vt:lpstr>幼圆</vt:lpstr>
      <vt:lpstr>仿宋</vt:lpstr>
      <vt:lpstr>华文细黑</vt:lpstr>
      <vt:lpstr>汉仪书宋二简</vt:lpstr>
      <vt:lpstr>华文中宋</vt:lpstr>
      <vt:lpstr>1_Office 主题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kukaku713@163.com</dc:creator>
  <cp:lastModifiedBy>cmsz</cp:lastModifiedBy>
  <cp:revision>117</cp:revision>
  <dcterms:created xsi:type="dcterms:W3CDTF">2022-05-11T04:56:00Z</dcterms:created>
  <dcterms:modified xsi:type="dcterms:W3CDTF">2023-02-13T03:17:31Z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BBB850A5134F4965A40421FBBA574342</vt:lpwstr>
  </property>
</Properties>
</file>